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97" r:id="rId2"/>
    <p:sldId id="517" r:id="rId3"/>
    <p:sldId id="707" r:id="rId4"/>
    <p:sldId id="794" r:id="rId5"/>
    <p:sldId id="796" r:id="rId6"/>
    <p:sldId id="797" r:id="rId7"/>
    <p:sldId id="798" r:id="rId8"/>
    <p:sldId id="799" r:id="rId9"/>
    <p:sldId id="800" r:id="rId10"/>
    <p:sldId id="801" r:id="rId11"/>
    <p:sldId id="802" r:id="rId12"/>
    <p:sldId id="795" r:id="rId13"/>
    <p:sldId id="803" r:id="rId14"/>
    <p:sldId id="804" r:id="rId15"/>
    <p:sldId id="805" r:id="rId16"/>
    <p:sldId id="806" r:id="rId17"/>
    <p:sldId id="807" r:id="rId18"/>
    <p:sldId id="808" r:id="rId19"/>
  </p:sldIdLst>
  <p:sldSz cx="9906000" cy="6858000" type="A4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4203" userDrawn="1">
          <p15:clr>
            <a:srgbClr val="A4A3A4"/>
          </p15:clr>
        </p15:guide>
        <p15:guide id="3" pos="34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AA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47" autoAdjust="0"/>
    <p:restoredTop sz="94434" autoAdjust="0"/>
  </p:normalViewPr>
  <p:slideViewPr>
    <p:cSldViewPr>
      <p:cViewPr varScale="1">
        <p:scale>
          <a:sx n="58" d="100"/>
          <a:sy n="58" d="100"/>
        </p:scale>
        <p:origin x="-72" y="-610"/>
      </p:cViewPr>
      <p:guideLst>
        <p:guide orient="horz" pos="2160"/>
        <p:guide pos="4203"/>
        <p:guide pos="34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03B9F1-F4AC-4F6F-AAC6-422D242FF294}" type="doc">
      <dgm:prSet loTypeId="urn:microsoft.com/office/officeart/2005/8/layout/venn3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7641B5-23B8-4768-8A51-6F629C7620C3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Определение баланса между размером капитала и принимаемыми рисками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37AD0E-5DC0-4FA3-9F33-DAB07590821A}" type="parTrans" cxnId="{C95E3577-0242-4BB1-96F6-8207E16C43E9}">
      <dgm:prSet/>
      <dgm:spPr/>
      <dgm:t>
        <a:bodyPr/>
        <a:lstStyle/>
        <a:p>
          <a:endParaRPr lang="en-US"/>
        </a:p>
      </dgm:t>
    </dgm:pt>
    <dgm:pt modelId="{543FDC24-876E-4A6B-B636-575BB4F57F78}" type="sibTrans" cxnId="{C95E3577-0242-4BB1-96F6-8207E16C43E9}">
      <dgm:prSet/>
      <dgm:spPr/>
      <dgm:t>
        <a:bodyPr/>
        <a:lstStyle/>
        <a:p>
          <a:endParaRPr lang="en-US"/>
        </a:p>
      </dgm:t>
    </dgm:pt>
    <dgm:pt modelId="{E79AE8A7-081D-4703-997E-95EAF1E8A203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Нахождение баланса между риском и прибылью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1CA0B5-5C43-4243-A95D-00908E72E073}" type="parTrans" cxnId="{57B6D2C7-4B89-44E8-BF36-CB96C27931F9}">
      <dgm:prSet/>
      <dgm:spPr/>
      <dgm:t>
        <a:bodyPr/>
        <a:lstStyle/>
        <a:p>
          <a:endParaRPr lang="en-US"/>
        </a:p>
      </dgm:t>
    </dgm:pt>
    <dgm:pt modelId="{939D57CA-8F47-401C-A784-E51C12085EE7}" type="sibTrans" cxnId="{57B6D2C7-4B89-44E8-BF36-CB96C27931F9}">
      <dgm:prSet/>
      <dgm:spPr/>
      <dgm:t>
        <a:bodyPr/>
        <a:lstStyle/>
        <a:p>
          <a:endParaRPr lang="en-US"/>
        </a:p>
      </dgm:t>
    </dgm:pt>
    <dgm:pt modelId="{43C55AF2-369A-49C3-B4E3-586C4E8F1DCA}" type="pres">
      <dgm:prSet presAssocID="{6803B9F1-F4AC-4F6F-AAC6-422D242FF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600590-65F2-417A-B6F0-40FEB004BCA1}" type="pres">
      <dgm:prSet presAssocID="{9F7641B5-23B8-4768-8A51-6F629C7620C3}" presName="Name5" presStyleLbl="vennNode1" presStyleIdx="0" presStyleCnt="2" custScaleX="128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A9E1B-DCAF-4167-9C94-061F5F195827}" type="pres">
      <dgm:prSet presAssocID="{543FDC24-876E-4A6B-B636-575BB4F57F78}" presName="space" presStyleCnt="0"/>
      <dgm:spPr/>
    </dgm:pt>
    <dgm:pt modelId="{9A6FE21A-BBE5-4148-B82E-BE9CCD015182}" type="pres">
      <dgm:prSet presAssocID="{E79AE8A7-081D-4703-997E-95EAF1E8A203}" presName="Name5" presStyleLbl="vennNode1" presStyleIdx="1" presStyleCnt="2" custScaleX="128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AF198C-AD40-44E8-ABEC-1C7B48400C22}" type="presOf" srcId="{E79AE8A7-081D-4703-997E-95EAF1E8A203}" destId="{9A6FE21A-BBE5-4148-B82E-BE9CCD015182}" srcOrd="0" destOrd="0" presId="urn:microsoft.com/office/officeart/2005/8/layout/venn3"/>
    <dgm:cxn modelId="{57B6D2C7-4B89-44E8-BF36-CB96C27931F9}" srcId="{6803B9F1-F4AC-4F6F-AAC6-422D242FF294}" destId="{E79AE8A7-081D-4703-997E-95EAF1E8A203}" srcOrd="1" destOrd="0" parTransId="{EC1CA0B5-5C43-4243-A95D-00908E72E073}" sibTransId="{939D57CA-8F47-401C-A784-E51C12085EE7}"/>
    <dgm:cxn modelId="{4F7EB026-E868-4EC1-A05C-26981C6A7DC4}" type="presOf" srcId="{6803B9F1-F4AC-4F6F-AAC6-422D242FF294}" destId="{43C55AF2-369A-49C3-B4E3-586C4E8F1DCA}" srcOrd="0" destOrd="0" presId="urn:microsoft.com/office/officeart/2005/8/layout/venn3"/>
    <dgm:cxn modelId="{0389AE2E-9E53-4ABB-A257-7AFC51404E2C}" type="presOf" srcId="{9F7641B5-23B8-4768-8A51-6F629C7620C3}" destId="{6F600590-65F2-417A-B6F0-40FEB004BCA1}" srcOrd="0" destOrd="0" presId="urn:microsoft.com/office/officeart/2005/8/layout/venn3"/>
    <dgm:cxn modelId="{C95E3577-0242-4BB1-96F6-8207E16C43E9}" srcId="{6803B9F1-F4AC-4F6F-AAC6-422D242FF294}" destId="{9F7641B5-23B8-4768-8A51-6F629C7620C3}" srcOrd="0" destOrd="0" parTransId="{B937AD0E-5DC0-4FA3-9F33-DAB07590821A}" sibTransId="{543FDC24-876E-4A6B-B636-575BB4F57F78}"/>
    <dgm:cxn modelId="{566F6C8B-C392-473A-AB0C-527661908F41}" type="presParOf" srcId="{43C55AF2-369A-49C3-B4E3-586C4E8F1DCA}" destId="{6F600590-65F2-417A-B6F0-40FEB004BCA1}" srcOrd="0" destOrd="0" presId="urn:microsoft.com/office/officeart/2005/8/layout/venn3"/>
    <dgm:cxn modelId="{E18B1B3A-8AC0-4F04-8DEB-0CECAB2186E6}" type="presParOf" srcId="{43C55AF2-369A-49C3-B4E3-586C4E8F1DCA}" destId="{7FAA9E1B-DCAF-4167-9C94-061F5F195827}" srcOrd="1" destOrd="0" presId="urn:microsoft.com/office/officeart/2005/8/layout/venn3"/>
    <dgm:cxn modelId="{A0DC0F00-4621-4B7C-B5F8-89457D6C7D72}" type="presParOf" srcId="{43C55AF2-369A-49C3-B4E3-586C4E8F1DCA}" destId="{9A6FE21A-BBE5-4148-B82E-BE9CCD01518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EB0A6D1-3ACC-4123-8EA4-D5EF4FA8D4B1}" type="doc">
      <dgm:prSet loTypeId="urn:microsoft.com/office/officeart/2005/8/layout/hChevron3" loCatId="process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D8458323-665F-40D1-BAD5-1CEB0B9D0EB6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Инфляционные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– обесценивание денег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D3EED0-CF49-41F3-83FA-D27CB9C72AFC}" type="parTrans" cxnId="{48F27AAE-17CA-4C5E-B4E8-1648DFE4F457}">
      <dgm:prSet/>
      <dgm:spPr/>
      <dgm:t>
        <a:bodyPr/>
        <a:lstStyle/>
        <a:p>
          <a:endParaRPr lang="en-US"/>
        </a:p>
      </dgm:t>
    </dgm:pt>
    <dgm:pt modelId="{1B6F8F67-AD63-4B3C-BB24-4DA068A1FBA9}" type="sibTrans" cxnId="{48F27AAE-17CA-4C5E-B4E8-1648DFE4F457}">
      <dgm:prSet/>
      <dgm:spPr/>
      <dgm:t>
        <a:bodyPr/>
        <a:lstStyle/>
        <a:p>
          <a:endParaRPr lang="en-US"/>
        </a:p>
      </dgm:t>
    </dgm:pt>
    <dgm:pt modelId="{A366A46D-3EC9-42F6-95C9-737FA91CA856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Дефляционный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– падение уровня цен, снижение доходов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9BBFD8-BCDF-4C79-9E02-0CBD8F94A91B}" type="parTrans" cxnId="{5DFCFBA2-D8A9-458E-A8F5-DF9FD4B9D365}">
      <dgm:prSet/>
      <dgm:spPr/>
      <dgm:t>
        <a:bodyPr/>
        <a:lstStyle/>
        <a:p>
          <a:endParaRPr lang="en-US"/>
        </a:p>
      </dgm:t>
    </dgm:pt>
    <dgm:pt modelId="{DD243222-75EC-40BD-AC8B-BEDE4C49834A}" type="sibTrans" cxnId="{5DFCFBA2-D8A9-458E-A8F5-DF9FD4B9D365}">
      <dgm:prSet/>
      <dgm:spPr/>
      <dgm:t>
        <a:bodyPr/>
        <a:lstStyle/>
        <a:p>
          <a:endParaRPr lang="en-US"/>
        </a:p>
      </dgm:t>
    </dgm:pt>
    <dgm:pt modelId="{7033965E-1B67-492D-BC22-A0351E28AA8E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Валютные риски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– изменение валютных курсов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778BCD-14D1-4BC8-8FA4-DD46218903B8}" type="parTrans" cxnId="{4A51D880-9F76-411A-9BF8-4B9E5EA56C54}">
      <dgm:prSet/>
      <dgm:spPr/>
      <dgm:t>
        <a:bodyPr/>
        <a:lstStyle/>
        <a:p>
          <a:endParaRPr lang="en-US"/>
        </a:p>
      </dgm:t>
    </dgm:pt>
    <dgm:pt modelId="{F23EF22C-9043-4134-B708-1B93A7B9ACCB}" type="sibTrans" cxnId="{4A51D880-9F76-411A-9BF8-4B9E5EA56C54}">
      <dgm:prSet/>
      <dgm:spPr/>
      <dgm:t>
        <a:bodyPr/>
        <a:lstStyle/>
        <a:p>
          <a:endParaRPr lang="en-US"/>
        </a:p>
      </dgm:t>
    </dgm:pt>
    <dgm:pt modelId="{E24BCA90-F022-455C-9EA5-A448DDCC6941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Риск ликвидности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– потери при реализации имущества, товаров, ценных бумаг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19EE00-F000-4659-BCFF-178CBFBC5B47}" type="parTrans" cxnId="{ED21F7B7-D9CC-4ED8-B90B-A2D57F58FA19}">
      <dgm:prSet/>
      <dgm:spPr/>
      <dgm:t>
        <a:bodyPr/>
        <a:lstStyle/>
        <a:p>
          <a:endParaRPr lang="en-US"/>
        </a:p>
      </dgm:t>
    </dgm:pt>
    <dgm:pt modelId="{2B6E7190-0A0F-4DCF-B325-62ABEF63C54C}" type="sibTrans" cxnId="{ED21F7B7-D9CC-4ED8-B90B-A2D57F58FA19}">
      <dgm:prSet/>
      <dgm:spPr/>
      <dgm:t>
        <a:bodyPr/>
        <a:lstStyle/>
        <a:p>
          <a:endParaRPr lang="en-US"/>
        </a:p>
      </dgm:t>
    </dgm:pt>
    <dgm:pt modelId="{D269E000-AF68-4D75-9A67-DAADC2EAF6F1}" type="pres">
      <dgm:prSet presAssocID="{0EB0A6D1-3ACC-4123-8EA4-D5EF4FA8D4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C73630-8536-4B71-B558-4A9E95294D0C}" type="pres">
      <dgm:prSet presAssocID="{D8458323-665F-40D1-BAD5-1CEB0B9D0EB6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CA779-F591-4215-8802-4A7822392318}" type="pres">
      <dgm:prSet presAssocID="{1B6F8F67-AD63-4B3C-BB24-4DA068A1FBA9}" presName="parSpace" presStyleCnt="0"/>
      <dgm:spPr/>
    </dgm:pt>
    <dgm:pt modelId="{8D6A13C2-1AC0-4162-A5D2-80F6FC3CAFCB}" type="pres">
      <dgm:prSet presAssocID="{A366A46D-3EC9-42F6-95C9-737FA91CA856}" presName="parTxOnly" presStyleLbl="node1" presStyleIdx="1" presStyleCnt="4" custScaleX="116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182CA-6406-4E26-B0BF-20EAA173BB4E}" type="pres">
      <dgm:prSet presAssocID="{DD243222-75EC-40BD-AC8B-BEDE4C49834A}" presName="parSpace" presStyleCnt="0"/>
      <dgm:spPr/>
    </dgm:pt>
    <dgm:pt modelId="{C9B8A977-7CA0-4E91-B9B0-00405C22BDC5}" type="pres">
      <dgm:prSet presAssocID="{7033965E-1B67-492D-BC22-A0351E28AA8E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D74822-4EB1-4FE8-A7B5-9BA575A12239}" type="pres">
      <dgm:prSet presAssocID="{F23EF22C-9043-4134-B708-1B93A7B9ACCB}" presName="parSpace" presStyleCnt="0"/>
      <dgm:spPr/>
    </dgm:pt>
    <dgm:pt modelId="{64DC22F6-6F48-4D3C-8F7A-FB5E35571C10}" type="pres">
      <dgm:prSet presAssocID="{E24BCA90-F022-455C-9EA5-A448DDCC6941}" presName="parTxOnly" presStyleLbl="node1" presStyleIdx="3" presStyleCnt="4" custScaleX="117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34F33E-0213-4E30-B7AF-7500F2E52957}" type="presOf" srcId="{7033965E-1B67-492D-BC22-A0351E28AA8E}" destId="{C9B8A977-7CA0-4E91-B9B0-00405C22BDC5}" srcOrd="0" destOrd="0" presId="urn:microsoft.com/office/officeart/2005/8/layout/hChevron3"/>
    <dgm:cxn modelId="{4A51D880-9F76-411A-9BF8-4B9E5EA56C54}" srcId="{0EB0A6D1-3ACC-4123-8EA4-D5EF4FA8D4B1}" destId="{7033965E-1B67-492D-BC22-A0351E28AA8E}" srcOrd="2" destOrd="0" parTransId="{FE778BCD-14D1-4BC8-8FA4-DD46218903B8}" sibTransId="{F23EF22C-9043-4134-B708-1B93A7B9ACCB}"/>
    <dgm:cxn modelId="{ED21F7B7-D9CC-4ED8-B90B-A2D57F58FA19}" srcId="{0EB0A6D1-3ACC-4123-8EA4-D5EF4FA8D4B1}" destId="{E24BCA90-F022-455C-9EA5-A448DDCC6941}" srcOrd="3" destOrd="0" parTransId="{EF19EE00-F000-4659-BCFF-178CBFBC5B47}" sibTransId="{2B6E7190-0A0F-4DCF-B325-62ABEF63C54C}"/>
    <dgm:cxn modelId="{55CAF7AD-06C8-46A4-B701-BE03E8C21F75}" type="presOf" srcId="{0EB0A6D1-3ACC-4123-8EA4-D5EF4FA8D4B1}" destId="{D269E000-AF68-4D75-9A67-DAADC2EAF6F1}" srcOrd="0" destOrd="0" presId="urn:microsoft.com/office/officeart/2005/8/layout/hChevron3"/>
    <dgm:cxn modelId="{5DFCFBA2-D8A9-458E-A8F5-DF9FD4B9D365}" srcId="{0EB0A6D1-3ACC-4123-8EA4-D5EF4FA8D4B1}" destId="{A366A46D-3EC9-42F6-95C9-737FA91CA856}" srcOrd="1" destOrd="0" parTransId="{529BBFD8-BCDF-4C79-9E02-0CBD8F94A91B}" sibTransId="{DD243222-75EC-40BD-AC8B-BEDE4C49834A}"/>
    <dgm:cxn modelId="{33693301-5E6B-4018-88B8-C10DC51F3D2D}" type="presOf" srcId="{E24BCA90-F022-455C-9EA5-A448DDCC6941}" destId="{64DC22F6-6F48-4D3C-8F7A-FB5E35571C10}" srcOrd="0" destOrd="0" presId="urn:microsoft.com/office/officeart/2005/8/layout/hChevron3"/>
    <dgm:cxn modelId="{48F27AAE-17CA-4C5E-B4E8-1648DFE4F457}" srcId="{0EB0A6D1-3ACC-4123-8EA4-D5EF4FA8D4B1}" destId="{D8458323-665F-40D1-BAD5-1CEB0B9D0EB6}" srcOrd="0" destOrd="0" parTransId="{C4D3EED0-CF49-41F3-83FA-D27CB9C72AFC}" sibTransId="{1B6F8F67-AD63-4B3C-BB24-4DA068A1FBA9}"/>
    <dgm:cxn modelId="{1724EAD7-F549-4102-BE0C-56DD15C43B19}" type="presOf" srcId="{D8458323-665F-40D1-BAD5-1CEB0B9D0EB6}" destId="{0FC73630-8536-4B71-B558-4A9E95294D0C}" srcOrd="0" destOrd="0" presId="urn:microsoft.com/office/officeart/2005/8/layout/hChevron3"/>
    <dgm:cxn modelId="{9D85CABE-6F3C-433E-AC62-F9E8158654EA}" type="presOf" srcId="{A366A46D-3EC9-42F6-95C9-737FA91CA856}" destId="{8D6A13C2-1AC0-4162-A5D2-80F6FC3CAFCB}" srcOrd="0" destOrd="0" presId="urn:microsoft.com/office/officeart/2005/8/layout/hChevron3"/>
    <dgm:cxn modelId="{2FC7CD92-EFBC-4CAB-B79E-DF3B0792D783}" type="presParOf" srcId="{D269E000-AF68-4D75-9A67-DAADC2EAF6F1}" destId="{0FC73630-8536-4B71-B558-4A9E95294D0C}" srcOrd="0" destOrd="0" presId="urn:microsoft.com/office/officeart/2005/8/layout/hChevron3"/>
    <dgm:cxn modelId="{ACDC5340-53B2-408D-AB89-DF8D5716DFFA}" type="presParOf" srcId="{D269E000-AF68-4D75-9A67-DAADC2EAF6F1}" destId="{48CCA779-F591-4215-8802-4A7822392318}" srcOrd="1" destOrd="0" presId="urn:microsoft.com/office/officeart/2005/8/layout/hChevron3"/>
    <dgm:cxn modelId="{D6205E12-6F67-4131-8E95-9950A46D556D}" type="presParOf" srcId="{D269E000-AF68-4D75-9A67-DAADC2EAF6F1}" destId="{8D6A13C2-1AC0-4162-A5D2-80F6FC3CAFCB}" srcOrd="2" destOrd="0" presId="urn:microsoft.com/office/officeart/2005/8/layout/hChevron3"/>
    <dgm:cxn modelId="{C53536FF-BFDE-46A1-96E4-DE6DD3CE99E1}" type="presParOf" srcId="{D269E000-AF68-4D75-9A67-DAADC2EAF6F1}" destId="{FA2182CA-6406-4E26-B0BF-20EAA173BB4E}" srcOrd="3" destOrd="0" presId="urn:microsoft.com/office/officeart/2005/8/layout/hChevron3"/>
    <dgm:cxn modelId="{8A9C44E2-4AAE-42F2-AB0F-7C6A901CDA0B}" type="presParOf" srcId="{D269E000-AF68-4D75-9A67-DAADC2EAF6F1}" destId="{C9B8A977-7CA0-4E91-B9B0-00405C22BDC5}" srcOrd="4" destOrd="0" presId="urn:microsoft.com/office/officeart/2005/8/layout/hChevron3"/>
    <dgm:cxn modelId="{CDA5891D-589D-4152-A093-F5BFE52B0530}" type="presParOf" srcId="{D269E000-AF68-4D75-9A67-DAADC2EAF6F1}" destId="{48D74822-4EB1-4FE8-A7B5-9BA575A12239}" srcOrd="5" destOrd="0" presId="urn:microsoft.com/office/officeart/2005/8/layout/hChevron3"/>
    <dgm:cxn modelId="{53664DDD-1EB6-4A6C-BAF6-40B73772056E}" type="presParOf" srcId="{D269E000-AF68-4D75-9A67-DAADC2EAF6F1}" destId="{64DC22F6-6F48-4D3C-8F7A-FB5E35571C10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25EA82A-9452-4093-AC65-7C73FFD77D58}" type="doc">
      <dgm:prSet loTypeId="urn:microsoft.com/office/officeart/2005/8/layout/arrow6" loCatId="relationship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D5E4694F-5335-447C-9F4E-14C4A0462D24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Материальные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-имеют денежное выражение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B2008F-B406-4E0B-B644-B6CA0F709FB1}" type="parTrans" cxnId="{70FB4CFC-21F0-4908-9420-08E04EB2BC8B}">
      <dgm:prSet/>
      <dgm:spPr/>
      <dgm:t>
        <a:bodyPr/>
        <a:lstStyle/>
        <a:p>
          <a:endParaRPr lang="en-US"/>
        </a:p>
      </dgm:t>
    </dgm:pt>
    <dgm:pt modelId="{883087CF-B272-41B1-88B9-1794354F1985}" type="sibTrans" cxnId="{70FB4CFC-21F0-4908-9420-08E04EB2BC8B}">
      <dgm:prSet/>
      <dgm:spPr/>
      <dgm:t>
        <a:bodyPr/>
        <a:lstStyle/>
        <a:p>
          <a:endParaRPr lang="en-US"/>
        </a:p>
      </dgm:t>
    </dgm:pt>
    <dgm:pt modelId="{CE127E33-251B-4DC3-9670-1C571E09B4E8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Нематериальные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точного денежного  выражения не имеют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51465C-9748-42BF-A84E-387B353BE063}" type="parTrans" cxnId="{0D5FC40B-425E-49BD-8380-9191570755AD}">
      <dgm:prSet/>
      <dgm:spPr/>
      <dgm:t>
        <a:bodyPr/>
        <a:lstStyle/>
        <a:p>
          <a:endParaRPr lang="en-US"/>
        </a:p>
      </dgm:t>
    </dgm:pt>
    <dgm:pt modelId="{7CE3BB7A-C8F7-44B3-9AC3-1C04C04D040C}" type="sibTrans" cxnId="{0D5FC40B-425E-49BD-8380-9191570755AD}">
      <dgm:prSet/>
      <dgm:spPr/>
      <dgm:t>
        <a:bodyPr/>
        <a:lstStyle/>
        <a:p>
          <a:endParaRPr lang="en-US"/>
        </a:p>
      </dgm:t>
    </dgm:pt>
    <dgm:pt modelId="{7691909A-9703-45A1-B540-6662E410D7C1}" type="pres">
      <dgm:prSet presAssocID="{825EA82A-9452-4093-AC65-7C73FFD77D5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275F27-E3E9-4A36-BD44-01E8AE340469}" type="pres">
      <dgm:prSet presAssocID="{825EA82A-9452-4093-AC65-7C73FFD77D58}" presName="ribbon" presStyleLbl="node1" presStyleIdx="0" presStyleCnt="1" custScaleX="123244"/>
      <dgm:spPr/>
    </dgm:pt>
    <dgm:pt modelId="{72BB63A9-8B0A-4F25-81DA-24AC2796BCAE}" type="pres">
      <dgm:prSet presAssocID="{825EA82A-9452-4093-AC65-7C73FFD77D58}" presName="leftArrowText" presStyleLbl="node1" presStyleIdx="0" presStyleCnt="1" custScaleX="1207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3AA79C-FE1C-4056-AF6B-5EC45367A1B6}" type="pres">
      <dgm:prSet presAssocID="{825EA82A-9452-4093-AC65-7C73FFD77D58}" presName="rightArrowText" presStyleLbl="node1" presStyleIdx="0" presStyleCnt="1" custScaleX="1207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D6E6CF-37A5-40F2-9A06-5126FD3A7F92}" type="presOf" srcId="{CE127E33-251B-4DC3-9670-1C571E09B4E8}" destId="{C03AA79C-FE1C-4056-AF6B-5EC45367A1B6}" srcOrd="0" destOrd="0" presId="urn:microsoft.com/office/officeart/2005/8/layout/arrow6"/>
    <dgm:cxn modelId="{70FB4CFC-21F0-4908-9420-08E04EB2BC8B}" srcId="{825EA82A-9452-4093-AC65-7C73FFD77D58}" destId="{D5E4694F-5335-447C-9F4E-14C4A0462D24}" srcOrd="0" destOrd="0" parTransId="{81B2008F-B406-4E0B-B644-B6CA0F709FB1}" sibTransId="{883087CF-B272-41B1-88B9-1794354F1985}"/>
    <dgm:cxn modelId="{0D5FC40B-425E-49BD-8380-9191570755AD}" srcId="{825EA82A-9452-4093-AC65-7C73FFD77D58}" destId="{CE127E33-251B-4DC3-9670-1C571E09B4E8}" srcOrd="1" destOrd="0" parTransId="{5A51465C-9748-42BF-A84E-387B353BE063}" sibTransId="{7CE3BB7A-C8F7-44B3-9AC3-1C04C04D040C}"/>
    <dgm:cxn modelId="{8BCD10D3-5717-4F3A-8371-A58451D5856F}" type="presOf" srcId="{825EA82A-9452-4093-AC65-7C73FFD77D58}" destId="{7691909A-9703-45A1-B540-6662E410D7C1}" srcOrd="0" destOrd="0" presId="urn:microsoft.com/office/officeart/2005/8/layout/arrow6"/>
    <dgm:cxn modelId="{A784745A-D2B1-4AC5-B152-3ABC7A0CA6D3}" type="presOf" srcId="{D5E4694F-5335-447C-9F4E-14C4A0462D24}" destId="{72BB63A9-8B0A-4F25-81DA-24AC2796BCAE}" srcOrd="0" destOrd="0" presId="urn:microsoft.com/office/officeart/2005/8/layout/arrow6"/>
    <dgm:cxn modelId="{AE6A290C-2FE9-4109-927F-311A47941182}" type="presParOf" srcId="{7691909A-9703-45A1-B540-6662E410D7C1}" destId="{B5275F27-E3E9-4A36-BD44-01E8AE340469}" srcOrd="0" destOrd="0" presId="urn:microsoft.com/office/officeart/2005/8/layout/arrow6"/>
    <dgm:cxn modelId="{09F388B4-F2AB-4388-9353-5EF8FB6D021A}" type="presParOf" srcId="{7691909A-9703-45A1-B540-6662E410D7C1}" destId="{72BB63A9-8B0A-4F25-81DA-24AC2796BCAE}" srcOrd="1" destOrd="0" presId="urn:microsoft.com/office/officeart/2005/8/layout/arrow6"/>
    <dgm:cxn modelId="{8F30D8BE-8A17-418E-A39F-EA1DEA36BA0C}" type="presParOf" srcId="{7691909A-9703-45A1-B540-6662E410D7C1}" destId="{C03AA79C-FE1C-4056-AF6B-5EC45367A1B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A57F9AB-ED3C-419E-93B8-22FD21B6C30E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1A5C01-2427-40A5-943D-993D0A617C67}">
      <dgm:prSet custT="1"/>
      <dgm:spPr/>
      <dgm:t>
        <a:bodyPr/>
        <a:lstStyle/>
        <a:p>
          <a:pPr rtl="0"/>
          <a:r>
            <a:rPr lang="ru-RU" sz="2000" b="1" baseline="0" dirty="0" smtClean="0">
              <a:latin typeface="Arial" panose="020B0604020202020204" pitchFamily="34" charset="0"/>
            </a:rPr>
            <a:t>Чистые риски</a:t>
          </a:r>
          <a:endParaRPr lang="en-US" sz="2000" b="1" baseline="0" dirty="0">
            <a:latin typeface="Arial" panose="020B0604020202020204" pitchFamily="34" charset="0"/>
          </a:endParaRPr>
        </a:p>
      </dgm:t>
    </dgm:pt>
    <dgm:pt modelId="{AAE58E61-8A4E-4927-ADC4-36DE6E46839C}" type="parTrans" cxnId="{C54699CE-C0C8-4376-BE02-898A4AA1BFD4}">
      <dgm:prSet/>
      <dgm:spPr/>
      <dgm:t>
        <a:bodyPr/>
        <a:lstStyle/>
        <a:p>
          <a:endParaRPr lang="en-US"/>
        </a:p>
      </dgm:t>
    </dgm:pt>
    <dgm:pt modelId="{C2F7CCA6-93AA-41B8-99AA-63A941FBE47E}" type="sibTrans" cxnId="{C54699CE-C0C8-4376-BE02-898A4AA1BFD4}">
      <dgm:prSet/>
      <dgm:spPr/>
      <dgm:t>
        <a:bodyPr/>
        <a:lstStyle/>
        <a:p>
          <a:endParaRPr lang="en-US"/>
        </a:p>
      </dgm:t>
    </dgm:pt>
    <dgm:pt modelId="{E14F5FB8-178D-4738-A7CF-07D4E5B74872}">
      <dgm:prSet/>
      <dgm:spPr/>
      <dgm:t>
        <a:bodyPr/>
        <a:lstStyle/>
        <a:p>
          <a:pPr rtl="0"/>
          <a:r>
            <a:rPr lang="ru-RU" baseline="0" dirty="0" smtClean="0">
              <a:latin typeface="Arial" panose="020B0604020202020204" pitchFamily="34" charset="0"/>
            </a:rPr>
            <a:t>связаны со случайными событиями, влекущими за собой только убытки или ситуацию, при которой положение остается тем же самым</a:t>
          </a:r>
          <a:endParaRPr lang="en-US" baseline="0" dirty="0">
            <a:latin typeface="Arial" panose="020B0604020202020204" pitchFamily="34" charset="0"/>
          </a:endParaRPr>
        </a:p>
      </dgm:t>
    </dgm:pt>
    <dgm:pt modelId="{859CE33B-66D9-4DFA-B5F7-659F18CA8589}" type="parTrans" cxnId="{81EE09FB-DA2B-4CDB-BA0E-97181FF39D7F}">
      <dgm:prSet/>
      <dgm:spPr/>
      <dgm:t>
        <a:bodyPr/>
        <a:lstStyle/>
        <a:p>
          <a:endParaRPr lang="en-US"/>
        </a:p>
      </dgm:t>
    </dgm:pt>
    <dgm:pt modelId="{184E12E5-C099-40E6-9318-E9FC90FB2319}" type="sibTrans" cxnId="{81EE09FB-DA2B-4CDB-BA0E-97181FF39D7F}">
      <dgm:prSet/>
      <dgm:spPr/>
      <dgm:t>
        <a:bodyPr/>
        <a:lstStyle/>
        <a:p>
          <a:endParaRPr lang="en-US"/>
        </a:p>
      </dgm:t>
    </dgm:pt>
    <dgm:pt modelId="{42614F9C-C582-470E-BC1B-EDBFEC9CB6EE}">
      <dgm:prSet/>
      <dgm:spPr/>
      <dgm:t>
        <a:bodyPr/>
        <a:lstStyle/>
        <a:p>
          <a:pPr rtl="0"/>
          <a:r>
            <a:rPr lang="ru-RU" b="1" baseline="0" dirty="0" smtClean="0">
              <a:latin typeface="Arial" panose="020B0604020202020204" pitchFamily="34" charset="0"/>
            </a:rPr>
            <a:t>Стихийные бедствия, несчастные случаи, болезни работников</a:t>
          </a:r>
          <a:endParaRPr lang="en-US" b="1" baseline="0" dirty="0">
            <a:latin typeface="Arial" panose="020B0604020202020204" pitchFamily="34" charset="0"/>
          </a:endParaRPr>
        </a:p>
      </dgm:t>
    </dgm:pt>
    <dgm:pt modelId="{01A100AE-3CE1-422D-832E-045FFA09A991}" type="parTrans" cxnId="{011FE66F-C91B-42E2-A399-C79F670E69E9}">
      <dgm:prSet/>
      <dgm:spPr/>
      <dgm:t>
        <a:bodyPr/>
        <a:lstStyle/>
        <a:p>
          <a:endParaRPr lang="en-US"/>
        </a:p>
      </dgm:t>
    </dgm:pt>
    <dgm:pt modelId="{98202B61-CB49-4255-8920-1D40A7C10745}" type="sibTrans" cxnId="{011FE66F-C91B-42E2-A399-C79F670E69E9}">
      <dgm:prSet/>
      <dgm:spPr/>
      <dgm:t>
        <a:bodyPr/>
        <a:lstStyle/>
        <a:p>
          <a:endParaRPr lang="en-US"/>
        </a:p>
      </dgm:t>
    </dgm:pt>
    <dgm:pt modelId="{37FC5B4B-62DB-47CF-BAE2-B19B032A7DC7}">
      <dgm:prSet custT="1"/>
      <dgm:spPr/>
      <dgm:t>
        <a:bodyPr/>
        <a:lstStyle/>
        <a:p>
          <a:pPr rtl="0"/>
          <a:r>
            <a:rPr lang="ru-RU" sz="2000" b="1" baseline="0" dirty="0" smtClean="0">
              <a:latin typeface="Arial" panose="020B0604020202020204" pitchFamily="34" charset="0"/>
            </a:rPr>
            <a:t>Спекулятивные</a:t>
          </a:r>
          <a:endParaRPr lang="en-US" sz="2000" b="1" baseline="0" dirty="0">
            <a:latin typeface="Arial" panose="020B0604020202020204" pitchFamily="34" charset="0"/>
          </a:endParaRPr>
        </a:p>
      </dgm:t>
    </dgm:pt>
    <dgm:pt modelId="{D6674FC6-6FB0-4421-91E3-64B84468FE06}" type="parTrans" cxnId="{13E17F93-B9DB-4E66-95AA-AB0C7FF92366}">
      <dgm:prSet/>
      <dgm:spPr/>
      <dgm:t>
        <a:bodyPr/>
        <a:lstStyle/>
        <a:p>
          <a:endParaRPr lang="en-US"/>
        </a:p>
      </dgm:t>
    </dgm:pt>
    <dgm:pt modelId="{345E35C5-82BC-4F13-8795-3B4E201BA31A}" type="sibTrans" cxnId="{13E17F93-B9DB-4E66-95AA-AB0C7FF92366}">
      <dgm:prSet/>
      <dgm:spPr/>
      <dgm:t>
        <a:bodyPr/>
        <a:lstStyle/>
        <a:p>
          <a:endParaRPr lang="en-US"/>
        </a:p>
      </dgm:t>
    </dgm:pt>
    <dgm:pt modelId="{03E020B3-D330-4FFA-B005-7D0D7C4513FA}">
      <dgm:prSet/>
      <dgm:spPr/>
      <dgm:t>
        <a:bodyPr/>
        <a:lstStyle/>
        <a:p>
          <a:r>
            <a:rPr lang="ru-RU" b="1" baseline="0" dirty="0" smtClean="0">
              <a:latin typeface="Arial" panose="020B0604020202020204" pitchFamily="34" charset="0"/>
            </a:rPr>
            <a:t>Изменение курсов валют, конъюнктуры рынка, условий инвестирования</a:t>
          </a:r>
        </a:p>
      </dgm:t>
    </dgm:pt>
    <dgm:pt modelId="{347551DB-3487-4AAF-A593-5B340B67370F}" type="parTrans" cxnId="{2569C71D-F2D9-4B98-904C-FA01E97C694F}">
      <dgm:prSet/>
      <dgm:spPr/>
      <dgm:t>
        <a:bodyPr/>
        <a:lstStyle/>
        <a:p>
          <a:endParaRPr lang="en-US"/>
        </a:p>
      </dgm:t>
    </dgm:pt>
    <dgm:pt modelId="{8280B632-F28E-47F8-B72B-6D33813432A5}" type="sibTrans" cxnId="{2569C71D-F2D9-4B98-904C-FA01E97C694F}">
      <dgm:prSet/>
      <dgm:spPr/>
      <dgm:t>
        <a:bodyPr/>
        <a:lstStyle/>
        <a:p>
          <a:endParaRPr lang="en-US"/>
        </a:p>
      </dgm:t>
    </dgm:pt>
    <dgm:pt modelId="{CEF03586-355C-41E2-8559-DFD4FA47E44F}">
      <dgm:prSet/>
      <dgm:spPr/>
      <dgm:t>
        <a:bodyPr/>
        <a:lstStyle/>
        <a:p>
          <a:pPr rtl="0"/>
          <a:r>
            <a:rPr lang="ru-RU" baseline="0" dirty="0" smtClean="0">
              <a:latin typeface="Arial" panose="020B0604020202020204" pitchFamily="34" charset="0"/>
            </a:rPr>
            <a:t>выражаются в возможности получения как положительного, так и отрицательного результата</a:t>
          </a:r>
          <a:endParaRPr lang="en-US" baseline="0" dirty="0">
            <a:latin typeface="Arial" panose="020B0604020202020204" pitchFamily="34" charset="0"/>
          </a:endParaRPr>
        </a:p>
      </dgm:t>
    </dgm:pt>
    <dgm:pt modelId="{6E2A0E3E-2D11-4A5B-B2AE-71829E75475D}" type="parTrans" cxnId="{AC7B6A8E-EC25-4543-9D49-6DE1F0CCC75A}">
      <dgm:prSet/>
      <dgm:spPr/>
      <dgm:t>
        <a:bodyPr/>
        <a:lstStyle/>
        <a:p>
          <a:endParaRPr lang="en-US"/>
        </a:p>
      </dgm:t>
    </dgm:pt>
    <dgm:pt modelId="{1F5628C4-CECF-480A-AB3F-27DD7F75F674}" type="sibTrans" cxnId="{AC7B6A8E-EC25-4543-9D49-6DE1F0CCC75A}">
      <dgm:prSet/>
      <dgm:spPr/>
      <dgm:t>
        <a:bodyPr/>
        <a:lstStyle/>
        <a:p>
          <a:endParaRPr lang="en-US"/>
        </a:p>
      </dgm:t>
    </dgm:pt>
    <dgm:pt modelId="{D73E00CD-4D42-484B-B5C5-1D0C25E280D9}" type="pres">
      <dgm:prSet presAssocID="{EA57F9AB-ED3C-419E-93B8-22FD21B6C30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359B42-EFB0-4933-8B50-E455140DF2DC}" type="pres">
      <dgm:prSet presAssocID="{4A1A5C01-2427-40A5-943D-993D0A617C67}" presName="compNode" presStyleCnt="0"/>
      <dgm:spPr/>
    </dgm:pt>
    <dgm:pt modelId="{4CC2DE1E-EE64-461A-8C63-24B2FD910EBF}" type="pres">
      <dgm:prSet presAssocID="{4A1A5C01-2427-40A5-943D-993D0A617C67}" presName="aNode" presStyleLbl="bgShp" presStyleIdx="0" presStyleCnt="2"/>
      <dgm:spPr/>
      <dgm:t>
        <a:bodyPr/>
        <a:lstStyle/>
        <a:p>
          <a:endParaRPr lang="ru-RU"/>
        </a:p>
      </dgm:t>
    </dgm:pt>
    <dgm:pt modelId="{009437FA-544A-4607-928B-16202A6CA63E}" type="pres">
      <dgm:prSet presAssocID="{4A1A5C01-2427-40A5-943D-993D0A617C67}" presName="textNode" presStyleLbl="bgShp" presStyleIdx="0" presStyleCnt="2"/>
      <dgm:spPr/>
      <dgm:t>
        <a:bodyPr/>
        <a:lstStyle/>
        <a:p>
          <a:endParaRPr lang="ru-RU"/>
        </a:p>
      </dgm:t>
    </dgm:pt>
    <dgm:pt modelId="{0EE2CB01-B5C1-4155-AB24-02A5BC64C21C}" type="pres">
      <dgm:prSet presAssocID="{4A1A5C01-2427-40A5-943D-993D0A617C67}" presName="compChildNode" presStyleCnt="0"/>
      <dgm:spPr/>
    </dgm:pt>
    <dgm:pt modelId="{2B450D1D-8480-4175-990A-7EE906E11D82}" type="pres">
      <dgm:prSet presAssocID="{4A1A5C01-2427-40A5-943D-993D0A617C67}" presName="theInnerList" presStyleCnt="0"/>
      <dgm:spPr/>
    </dgm:pt>
    <dgm:pt modelId="{93EAD90B-5044-41F8-A100-421980D77F74}" type="pres">
      <dgm:prSet presAssocID="{E14F5FB8-178D-4738-A7CF-07D4E5B74872}" presName="childNode" presStyleLbl="node1" presStyleIdx="0" presStyleCnt="4" custScaleX="113547" custScaleY="2000000" custLinFactY="-365873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14333-DDE5-4E55-9A2B-5621E8B891AC}" type="pres">
      <dgm:prSet presAssocID="{E14F5FB8-178D-4738-A7CF-07D4E5B74872}" presName="aSpace2" presStyleCnt="0"/>
      <dgm:spPr/>
    </dgm:pt>
    <dgm:pt modelId="{BE75D77F-ED70-4A27-A171-0D182A25A7B4}" type="pres">
      <dgm:prSet presAssocID="{42614F9C-C582-470E-BC1B-EDBFEC9CB6EE}" presName="childNode" presStyleLbl="node1" presStyleIdx="1" presStyleCnt="4" custScaleX="113547" custScaleY="2000000" custLinFactY="255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96F17-8F2A-497B-BB73-3EC2405A4791}" type="pres">
      <dgm:prSet presAssocID="{4A1A5C01-2427-40A5-943D-993D0A617C67}" presName="aSpace" presStyleCnt="0"/>
      <dgm:spPr/>
    </dgm:pt>
    <dgm:pt modelId="{498ED3ED-7FFA-4925-8F38-D811D3B62FE9}" type="pres">
      <dgm:prSet presAssocID="{37FC5B4B-62DB-47CF-BAE2-B19B032A7DC7}" presName="compNode" presStyleCnt="0"/>
      <dgm:spPr/>
    </dgm:pt>
    <dgm:pt modelId="{64A76AB2-BCA9-4FB7-9F01-C031C78EF59F}" type="pres">
      <dgm:prSet presAssocID="{37FC5B4B-62DB-47CF-BAE2-B19B032A7DC7}" presName="aNode" presStyleLbl="bgShp" presStyleIdx="1" presStyleCnt="2"/>
      <dgm:spPr/>
      <dgm:t>
        <a:bodyPr/>
        <a:lstStyle/>
        <a:p>
          <a:endParaRPr lang="en-US"/>
        </a:p>
      </dgm:t>
    </dgm:pt>
    <dgm:pt modelId="{A427810D-2652-499A-B32F-7AAD2F147906}" type="pres">
      <dgm:prSet presAssocID="{37FC5B4B-62DB-47CF-BAE2-B19B032A7DC7}" presName="textNode" presStyleLbl="bgShp" presStyleIdx="1" presStyleCnt="2"/>
      <dgm:spPr/>
      <dgm:t>
        <a:bodyPr/>
        <a:lstStyle/>
        <a:p>
          <a:endParaRPr lang="en-US"/>
        </a:p>
      </dgm:t>
    </dgm:pt>
    <dgm:pt modelId="{2E141AB5-DD18-4A37-8676-0747F945B3DB}" type="pres">
      <dgm:prSet presAssocID="{37FC5B4B-62DB-47CF-BAE2-B19B032A7DC7}" presName="compChildNode" presStyleCnt="0"/>
      <dgm:spPr/>
    </dgm:pt>
    <dgm:pt modelId="{A2EF4B8C-0C8C-4A51-A263-B765B85EB3EE}" type="pres">
      <dgm:prSet presAssocID="{37FC5B4B-62DB-47CF-BAE2-B19B032A7DC7}" presName="theInnerList" presStyleCnt="0"/>
      <dgm:spPr/>
    </dgm:pt>
    <dgm:pt modelId="{523282BC-CF55-4B57-AF91-517774A4C3AA}" type="pres">
      <dgm:prSet presAssocID="{CEF03586-355C-41E2-8559-DFD4FA47E44F}" presName="childNode" presStyleLbl="node1" presStyleIdx="2" presStyleCnt="4" custScaleX="113547" custScaleY="2000000" custLinFactY="-365873" custLinFactNeighborX="2275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470002-0E95-48B7-9B4A-DD7845533477}" type="pres">
      <dgm:prSet presAssocID="{CEF03586-355C-41E2-8559-DFD4FA47E44F}" presName="aSpace2" presStyleCnt="0"/>
      <dgm:spPr/>
    </dgm:pt>
    <dgm:pt modelId="{26BB0A1F-B262-47C3-8241-A21504078C92}" type="pres">
      <dgm:prSet presAssocID="{03E020B3-D330-4FFA-B005-7D0D7C4513FA}" presName="childNode" presStyleLbl="node1" presStyleIdx="3" presStyleCnt="4" custScaleX="113547" custScaleY="2000000" custLinFactY="2555" custLinFactNeighborX="227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EE09FB-DA2B-4CDB-BA0E-97181FF39D7F}" srcId="{4A1A5C01-2427-40A5-943D-993D0A617C67}" destId="{E14F5FB8-178D-4738-A7CF-07D4E5B74872}" srcOrd="0" destOrd="0" parTransId="{859CE33B-66D9-4DFA-B5F7-659F18CA8589}" sibTransId="{184E12E5-C099-40E6-9318-E9FC90FB2319}"/>
    <dgm:cxn modelId="{A3B7EFA1-8282-4C04-BE1F-542186B0F50B}" type="presOf" srcId="{4A1A5C01-2427-40A5-943D-993D0A617C67}" destId="{009437FA-544A-4607-928B-16202A6CA63E}" srcOrd="1" destOrd="0" presId="urn:microsoft.com/office/officeart/2005/8/layout/lProcess2"/>
    <dgm:cxn modelId="{AC7B6A8E-EC25-4543-9D49-6DE1F0CCC75A}" srcId="{37FC5B4B-62DB-47CF-BAE2-B19B032A7DC7}" destId="{CEF03586-355C-41E2-8559-DFD4FA47E44F}" srcOrd="0" destOrd="0" parTransId="{6E2A0E3E-2D11-4A5B-B2AE-71829E75475D}" sibTransId="{1F5628C4-CECF-480A-AB3F-27DD7F75F674}"/>
    <dgm:cxn modelId="{896E06AF-F402-42F8-9A63-5A8D178C94D1}" type="presOf" srcId="{4A1A5C01-2427-40A5-943D-993D0A617C67}" destId="{4CC2DE1E-EE64-461A-8C63-24B2FD910EBF}" srcOrd="0" destOrd="0" presId="urn:microsoft.com/office/officeart/2005/8/layout/lProcess2"/>
    <dgm:cxn modelId="{4FF65B3C-75D8-4D2B-A9FB-05B7F08155DE}" type="presOf" srcId="{EA57F9AB-ED3C-419E-93B8-22FD21B6C30E}" destId="{D73E00CD-4D42-484B-B5C5-1D0C25E280D9}" srcOrd="0" destOrd="0" presId="urn:microsoft.com/office/officeart/2005/8/layout/lProcess2"/>
    <dgm:cxn modelId="{92E3818D-6034-4ACE-A2CD-12248B6C5FE9}" type="presOf" srcId="{42614F9C-C582-470E-BC1B-EDBFEC9CB6EE}" destId="{BE75D77F-ED70-4A27-A171-0D182A25A7B4}" srcOrd="0" destOrd="0" presId="urn:microsoft.com/office/officeart/2005/8/layout/lProcess2"/>
    <dgm:cxn modelId="{6183A904-4E05-47C5-9614-95F533C96FC2}" type="presOf" srcId="{37FC5B4B-62DB-47CF-BAE2-B19B032A7DC7}" destId="{A427810D-2652-499A-B32F-7AAD2F147906}" srcOrd="1" destOrd="0" presId="urn:microsoft.com/office/officeart/2005/8/layout/lProcess2"/>
    <dgm:cxn modelId="{C58C95CD-CAA2-4CA0-8828-372AB781CAA5}" type="presOf" srcId="{03E020B3-D330-4FFA-B005-7D0D7C4513FA}" destId="{26BB0A1F-B262-47C3-8241-A21504078C92}" srcOrd="0" destOrd="0" presId="urn:microsoft.com/office/officeart/2005/8/layout/lProcess2"/>
    <dgm:cxn modelId="{76A528B7-ABF9-49C3-BE66-3FA10DAF9CCD}" type="presOf" srcId="{CEF03586-355C-41E2-8559-DFD4FA47E44F}" destId="{523282BC-CF55-4B57-AF91-517774A4C3AA}" srcOrd="0" destOrd="0" presId="urn:microsoft.com/office/officeart/2005/8/layout/lProcess2"/>
    <dgm:cxn modelId="{925876B2-643A-4467-AB0F-DDE26687DC04}" type="presOf" srcId="{E14F5FB8-178D-4738-A7CF-07D4E5B74872}" destId="{93EAD90B-5044-41F8-A100-421980D77F74}" srcOrd="0" destOrd="0" presId="urn:microsoft.com/office/officeart/2005/8/layout/lProcess2"/>
    <dgm:cxn modelId="{13E17F93-B9DB-4E66-95AA-AB0C7FF92366}" srcId="{EA57F9AB-ED3C-419E-93B8-22FD21B6C30E}" destId="{37FC5B4B-62DB-47CF-BAE2-B19B032A7DC7}" srcOrd="1" destOrd="0" parTransId="{D6674FC6-6FB0-4421-91E3-64B84468FE06}" sibTransId="{345E35C5-82BC-4F13-8795-3B4E201BA31A}"/>
    <dgm:cxn modelId="{2569C71D-F2D9-4B98-904C-FA01E97C694F}" srcId="{37FC5B4B-62DB-47CF-BAE2-B19B032A7DC7}" destId="{03E020B3-D330-4FFA-B005-7D0D7C4513FA}" srcOrd="1" destOrd="0" parTransId="{347551DB-3487-4AAF-A593-5B340B67370F}" sibTransId="{8280B632-F28E-47F8-B72B-6D33813432A5}"/>
    <dgm:cxn modelId="{011FE66F-C91B-42E2-A399-C79F670E69E9}" srcId="{4A1A5C01-2427-40A5-943D-993D0A617C67}" destId="{42614F9C-C582-470E-BC1B-EDBFEC9CB6EE}" srcOrd="1" destOrd="0" parTransId="{01A100AE-3CE1-422D-832E-045FFA09A991}" sibTransId="{98202B61-CB49-4255-8920-1D40A7C10745}"/>
    <dgm:cxn modelId="{9D09B608-9585-4E9E-9A67-824973A66E31}" type="presOf" srcId="{37FC5B4B-62DB-47CF-BAE2-B19B032A7DC7}" destId="{64A76AB2-BCA9-4FB7-9F01-C031C78EF59F}" srcOrd="0" destOrd="0" presId="urn:microsoft.com/office/officeart/2005/8/layout/lProcess2"/>
    <dgm:cxn modelId="{C54699CE-C0C8-4376-BE02-898A4AA1BFD4}" srcId="{EA57F9AB-ED3C-419E-93B8-22FD21B6C30E}" destId="{4A1A5C01-2427-40A5-943D-993D0A617C67}" srcOrd="0" destOrd="0" parTransId="{AAE58E61-8A4E-4927-ADC4-36DE6E46839C}" sibTransId="{C2F7CCA6-93AA-41B8-99AA-63A941FBE47E}"/>
    <dgm:cxn modelId="{40B934E8-522E-4FF6-9BD6-62DBBC7AB2AD}" type="presParOf" srcId="{D73E00CD-4D42-484B-B5C5-1D0C25E280D9}" destId="{E7359B42-EFB0-4933-8B50-E455140DF2DC}" srcOrd="0" destOrd="0" presId="urn:microsoft.com/office/officeart/2005/8/layout/lProcess2"/>
    <dgm:cxn modelId="{62B003E0-D7D8-4ABB-AF63-7233C2B5180B}" type="presParOf" srcId="{E7359B42-EFB0-4933-8B50-E455140DF2DC}" destId="{4CC2DE1E-EE64-461A-8C63-24B2FD910EBF}" srcOrd="0" destOrd="0" presId="urn:microsoft.com/office/officeart/2005/8/layout/lProcess2"/>
    <dgm:cxn modelId="{3C0478DB-1C98-440B-9DD1-54FC9D13D112}" type="presParOf" srcId="{E7359B42-EFB0-4933-8B50-E455140DF2DC}" destId="{009437FA-544A-4607-928B-16202A6CA63E}" srcOrd="1" destOrd="0" presId="urn:microsoft.com/office/officeart/2005/8/layout/lProcess2"/>
    <dgm:cxn modelId="{0B2DF90D-7B83-4B12-A494-8A2BE8B33839}" type="presParOf" srcId="{E7359B42-EFB0-4933-8B50-E455140DF2DC}" destId="{0EE2CB01-B5C1-4155-AB24-02A5BC64C21C}" srcOrd="2" destOrd="0" presId="urn:microsoft.com/office/officeart/2005/8/layout/lProcess2"/>
    <dgm:cxn modelId="{B5A86A12-CB57-492A-BB0B-0BABC5E6BD28}" type="presParOf" srcId="{0EE2CB01-B5C1-4155-AB24-02A5BC64C21C}" destId="{2B450D1D-8480-4175-990A-7EE906E11D82}" srcOrd="0" destOrd="0" presId="urn:microsoft.com/office/officeart/2005/8/layout/lProcess2"/>
    <dgm:cxn modelId="{FB5B2DDD-9385-4014-89FA-E37D995958D0}" type="presParOf" srcId="{2B450D1D-8480-4175-990A-7EE906E11D82}" destId="{93EAD90B-5044-41F8-A100-421980D77F74}" srcOrd="0" destOrd="0" presId="urn:microsoft.com/office/officeart/2005/8/layout/lProcess2"/>
    <dgm:cxn modelId="{E1E6E854-E5EC-42C5-B1D8-F9AFB2967F9B}" type="presParOf" srcId="{2B450D1D-8480-4175-990A-7EE906E11D82}" destId="{22C14333-DDE5-4E55-9A2B-5621E8B891AC}" srcOrd="1" destOrd="0" presId="urn:microsoft.com/office/officeart/2005/8/layout/lProcess2"/>
    <dgm:cxn modelId="{BAB7EEF1-AAC7-4D29-B279-252839A6D329}" type="presParOf" srcId="{2B450D1D-8480-4175-990A-7EE906E11D82}" destId="{BE75D77F-ED70-4A27-A171-0D182A25A7B4}" srcOrd="2" destOrd="0" presId="urn:microsoft.com/office/officeart/2005/8/layout/lProcess2"/>
    <dgm:cxn modelId="{7B248774-96B1-4B45-BE13-4279C85015C9}" type="presParOf" srcId="{D73E00CD-4D42-484B-B5C5-1D0C25E280D9}" destId="{6B196F17-8F2A-497B-BB73-3EC2405A4791}" srcOrd="1" destOrd="0" presId="urn:microsoft.com/office/officeart/2005/8/layout/lProcess2"/>
    <dgm:cxn modelId="{AC9B32AC-56FC-4D0F-9545-75C3AC5B016B}" type="presParOf" srcId="{D73E00CD-4D42-484B-B5C5-1D0C25E280D9}" destId="{498ED3ED-7FFA-4925-8F38-D811D3B62FE9}" srcOrd="2" destOrd="0" presId="urn:microsoft.com/office/officeart/2005/8/layout/lProcess2"/>
    <dgm:cxn modelId="{DB7FE0E6-95E9-4EBF-B3F9-AE0F5FD38E37}" type="presParOf" srcId="{498ED3ED-7FFA-4925-8F38-D811D3B62FE9}" destId="{64A76AB2-BCA9-4FB7-9F01-C031C78EF59F}" srcOrd="0" destOrd="0" presId="urn:microsoft.com/office/officeart/2005/8/layout/lProcess2"/>
    <dgm:cxn modelId="{AD79016C-8FE3-4785-A993-4C814EFD3A21}" type="presParOf" srcId="{498ED3ED-7FFA-4925-8F38-D811D3B62FE9}" destId="{A427810D-2652-499A-B32F-7AAD2F147906}" srcOrd="1" destOrd="0" presId="urn:microsoft.com/office/officeart/2005/8/layout/lProcess2"/>
    <dgm:cxn modelId="{C8E7635B-3244-422D-A86B-1F04390016EE}" type="presParOf" srcId="{498ED3ED-7FFA-4925-8F38-D811D3B62FE9}" destId="{2E141AB5-DD18-4A37-8676-0747F945B3DB}" srcOrd="2" destOrd="0" presId="urn:microsoft.com/office/officeart/2005/8/layout/lProcess2"/>
    <dgm:cxn modelId="{369AB9F9-3264-4C30-9346-1C25C6FF4144}" type="presParOf" srcId="{2E141AB5-DD18-4A37-8676-0747F945B3DB}" destId="{A2EF4B8C-0C8C-4A51-A263-B765B85EB3EE}" srcOrd="0" destOrd="0" presId="urn:microsoft.com/office/officeart/2005/8/layout/lProcess2"/>
    <dgm:cxn modelId="{D7B155D9-A986-4959-BE8E-6292B8EF4129}" type="presParOf" srcId="{A2EF4B8C-0C8C-4A51-A263-B765B85EB3EE}" destId="{523282BC-CF55-4B57-AF91-517774A4C3AA}" srcOrd="0" destOrd="0" presId="urn:microsoft.com/office/officeart/2005/8/layout/lProcess2"/>
    <dgm:cxn modelId="{771FF938-3A2F-4FB8-80D5-954E5CE904AB}" type="presParOf" srcId="{A2EF4B8C-0C8C-4A51-A263-B765B85EB3EE}" destId="{BC470002-0E95-48B7-9B4A-DD7845533477}" srcOrd="1" destOrd="0" presId="urn:microsoft.com/office/officeart/2005/8/layout/lProcess2"/>
    <dgm:cxn modelId="{7238CADC-A032-4A5F-BC50-9F4173DA582B}" type="presParOf" srcId="{A2EF4B8C-0C8C-4A51-A263-B765B85EB3EE}" destId="{26BB0A1F-B262-47C3-8241-A21504078C9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A57F9AB-ED3C-419E-93B8-22FD21B6C30E}" type="doc">
      <dgm:prSet loTypeId="urn:microsoft.com/office/officeart/2005/8/layout/lProcess2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A1A5C01-2427-40A5-943D-993D0A617C67}">
      <dgm:prSet custT="1"/>
      <dgm:spPr/>
      <dgm:t>
        <a:bodyPr/>
        <a:lstStyle/>
        <a:p>
          <a:pPr rtl="0"/>
          <a:r>
            <a:rPr lang="ru-RU" sz="2000" b="1" dirty="0" smtClean="0">
              <a:latin typeface="Arial" panose="020B0604020202020204" pitchFamily="34" charset="0"/>
              <a:cs typeface="Arial" panose="020B0604020202020204" pitchFamily="34" charset="0"/>
            </a:rPr>
            <a:t>Фундаментальные</a:t>
          </a:r>
          <a:endParaRPr lang="en-US" sz="2000" b="1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E58E61-8A4E-4927-ADC4-36DE6E46839C}" type="parTrans" cxnId="{C54699CE-C0C8-4376-BE02-898A4AA1BFD4}">
      <dgm:prSet/>
      <dgm:spPr/>
      <dgm:t>
        <a:bodyPr/>
        <a:lstStyle/>
        <a:p>
          <a:endParaRPr lang="en-US"/>
        </a:p>
      </dgm:t>
    </dgm:pt>
    <dgm:pt modelId="{C2F7CCA6-93AA-41B8-99AA-63A941FBE47E}" type="sibTrans" cxnId="{C54699CE-C0C8-4376-BE02-898A4AA1BFD4}">
      <dgm:prSet/>
      <dgm:spPr/>
      <dgm:t>
        <a:bodyPr/>
        <a:lstStyle/>
        <a:p>
          <a:endParaRPr lang="en-US"/>
        </a:p>
      </dgm:t>
    </dgm:pt>
    <dgm:pt modelId="{E14F5FB8-178D-4738-A7CF-07D4E5B74872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оказывают влияние на большое число объектов, не поддаются контролю и планированию</a:t>
          </a:r>
          <a:endParaRPr lang="en-US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9CE33B-66D9-4DFA-B5F7-659F18CA8589}" type="parTrans" cxnId="{81EE09FB-DA2B-4CDB-BA0E-97181FF39D7F}">
      <dgm:prSet/>
      <dgm:spPr/>
      <dgm:t>
        <a:bodyPr/>
        <a:lstStyle/>
        <a:p>
          <a:endParaRPr lang="en-US"/>
        </a:p>
      </dgm:t>
    </dgm:pt>
    <dgm:pt modelId="{184E12E5-C099-40E6-9318-E9FC90FB2319}" type="sibTrans" cxnId="{81EE09FB-DA2B-4CDB-BA0E-97181FF39D7F}">
      <dgm:prSet/>
      <dgm:spPr/>
      <dgm:t>
        <a:bodyPr/>
        <a:lstStyle/>
        <a:p>
          <a:endParaRPr lang="en-US"/>
        </a:p>
      </dgm:t>
    </dgm:pt>
    <dgm:pt modelId="{37FC5B4B-62DB-47CF-BAE2-B19B032A7DC7}">
      <dgm:prSet custT="1"/>
      <dgm:spPr/>
      <dgm:t>
        <a:bodyPr/>
        <a:lstStyle/>
        <a:p>
          <a:pPr rtl="0"/>
          <a:r>
            <a:rPr lang="ru-RU" sz="2000" b="1" dirty="0" smtClean="0">
              <a:latin typeface="Arial" panose="020B0604020202020204" pitchFamily="34" charset="0"/>
              <a:cs typeface="Arial" panose="020B0604020202020204" pitchFamily="34" charset="0"/>
            </a:rPr>
            <a:t>Частные</a:t>
          </a:r>
          <a:endParaRPr lang="en-US" sz="2000" b="1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674FC6-6FB0-4421-91E3-64B84468FE06}" type="parTrans" cxnId="{13E17F93-B9DB-4E66-95AA-AB0C7FF92366}">
      <dgm:prSet/>
      <dgm:spPr/>
      <dgm:t>
        <a:bodyPr/>
        <a:lstStyle/>
        <a:p>
          <a:endParaRPr lang="en-US"/>
        </a:p>
      </dgm:t>
    </dgm:pt>
    <dgm:pt modelId="{345E35C5-82BC-4F13-8795-3B4E201BA31A}" type="sibTrans" cxnId="{13E17F93-B9DB-4E66-95AA-AB0C7FF92366}">
      <dgm:prSet/>
      <dgm:spPr/>
      <dgm:t>
        <a:bodyPr/>
        <a:lstStyle/>
        <a:p>
          <a:endParaRPr lang="en-US"/>
        </a:p>
      </dgm:t>
    </dgm:pt>
    <dgm:pt modelId="{CEF03586-355C-41E2-8559-DFD4FA47E44F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страдают один или несколько объектов, они связаны с отдельными личностями, как по причинам, так и по последствиям. </a:t>
          </a:r>
          <a:endParaRPr lang="en-US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2A0E3E-2D11-4A5B-B2AE-71829E75475D}" type="parTrans" cxnId="{AC7B6A8E-EC25-4543-9D49-6DE1F0CCC75A}">
      <dgm:prSet/>
      <dgm:spPr/>
      <dgm:t>
        <a:bodyPr/>
        <a:lstStyle/>
        <a:p>
          <a:endParaRPr lang="en-US"/>
        </a:p>
      </dgm:t>
    </dgm:pt>
    <dgm:pt modelId="{1F5628C4-CECF-480A-AB3F-27DD7F75F674}" type="sibTrans" cxnId="{AC7B6A8E-EC25-4543-9D49-6DE1F0CCC75A}">
      <dgm:prSet/>
      <dgm:spPr/>
      <dgm:t>
        <a:bodyPr/>
        <a:lstStyle/>
        <a:p>
          <a:endParaRPr lang="en-US"/>
        </a:p>
      </dgm:t>
    </dgm:pt>
    <dgm:pt modelId="{D73E00CD-4D42-484B-B5C5-1D0C25E280D9}" type="pres">
      <dgm:prSet presAssocID="{EA57F9AB-ED3C-419E-93B8-22FD21B6C30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359B42-EFB0-4933-8B50-E455140DF2DC}" type="pres">
      <dgm:prSet presAssocID="{4A1A5C01-2427-40A5-943D-993D0A617C67}" presName="compNode" presStyleCnt="0"/>
      <dgm:spPr/>
    </dgm:pt>
    <dgm:pt modelId="{4CC2DE1E-EE64-461A-8C63-24B2FD910EBF}" type="pres">
      <dgm:prSet presAssocID="{4A1A5C01-2427-40A5-943D-993D0A617C67}" presName="aNode" presStyleLbl="bgShp" presStyleIdx="0" presStyleCnt="2"/>
      <dgm:spPr/>
      <dgm:t>
        <a:bodyPr/>
        <a:lstStyle/>
        <a:p>
          <a:endParaRPr lang="en-US"/>
        </a:p>
      </dgm:t>
    </dgm:pt>
    <dgm:pt modelId="{009437FA-544A-4607-928B-16202A6CA63E}" type="pres">
      <dgm:prSet presAssocID="{4A1A5C01-2427-40A5-943D-993D0A617C67}" presName="textNode" presStyleLbl="bgShp" presStyleIdx="0" presStyleCnt="2"/>
      <dgm:spPr/>
      <dgm:t>
        <a:bodyPr/>
        <a:lstStyle/>
        <a:p>
          <a:endParaRPr lang="en-US"/>
        </a:p>
      </dgm:t>
    </dgm:pt>
    <dgm:pt modelId="{0EE2CB01-B5C1-4155-AB24-02A5BC64C21C}" type="pres">
      <dgm:prSet presAssocID="{4A1A5C01-2427-40A5-943D-993D0A617C67}" presName="compChildNode" presStyleCnt="0"/>
      <dgm:spPr/>
    </dgm:pt>
    <dgm:pt modelId="{2B450D1D-8480-4175-990A-7EE906E11D82}" type="pres">
      <dgm:prSet presAssocID="{4A1A5C01-2427-40A5-943D-993D0A617C67}" presName="theInnerList" presStyleCnt="0"/>
      <dgm:spPr/>
    </dgm:pt>
    <dgm:pt modelId="{93EAD90B-5044-41F8-A100-421980D77F74}" type="pres">
      <dgm:prSet presAssocID="{E14F5FB8-178D-4738-A7CF-07D4E5B74872}" presName="childNode" presStyleLbl="node1" presStyleIdx="0" presStyleCnt="2" custScaleX="113547" custScaleY="2000000" custLinFactY="-2832" custLinFactNeighborX="-174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96F17-8F2A-497B-BB73-3EC2405A4791}" type="pres">
      <dgm:prSet presAssocID="{4A1A5C01-2427-40A5-943D-993D0A617C67}" presName="aSpace" presStyleCnt="0"/>
      <dgm:spPr/>
    </dgm:pt>
    <dgm:pt modelId="{498ED3ED-7FFA-4925-8F38-D811D3B62FE9}" type="pres">
      <dgm:prSet presAssocID="{37FC5B4B-62DB-47CF-BAE2-B19B032A7DC7}" presName="compNode" presStyleCnt="0"/>
      <dgm:spPr/>
    </dgm:pt>
    <dgm:pt modelId="{64A76AB2-BCA9-4FB7-9F01-C031C78EF59F}" type="pres">
      <dgm:prSet presAssocID="{37FC5B4B-62DB-47CF-BAE2-B19B032A7DC7}" presName="aNode" presStyleLbl="bgShp" presStyleIdx="1" presStyleCnt="2"/>
      <dgm:spPr/>
      <dgm:t>
        <a:bodyPr/>
        <a:lstStyle/>
        <a:p>
          <a:endParaRPr lang="en-US"/>
        </a:p>
      </dgm:t>
    </dgm:pt>
    <dgm:pt modelId="{A427810D-2652-499A-B32F-7AAD2F147906}" type="pres">
      <dgm:prSet presAssocID="{37FC5B4B-62DB-47CF-BAE2-B19B032A7DC7}" presName="textNode" presStyleLbl="bgShp" presStyleIdx="1" presStyleCnt="2"/>
      <dgm:spPr/>
      <dgm:t>
        <a:bodyPr/>
        <a:lstStyle/>
        <a:p>
          <a:endParaRPr lang="en-US"/>
        </a:p>
      </dgm:t>
    </dgm:pt>
    <dgm:pt modelId="{2E141AB5-DD18-4A37-8676-0747F945B3DB}" type="pres">
      <dgm:prSet presAssocID="{37FC5B4B-62DB-47CF-BAE2-B19B032A7DC7}" presName="compChildNode" presStyleCnt="0"/>
      <dgm:spPr/>
    </dgm:pt>
    <dgm:pt modelId="{A2EF4B8C-0C8C-4A51-A263-B765B85EB3EE}" type="pres">
      <dgm:prSet presAssocID="{37FC5B4B-62DB-47CF-BAE2-B19B032A7DC7}" presName="theInnerList" presStyleCnt="0"/>
      <dgm:spPr/>
    </dgm:pt>
    <dgm:pt modelId="{523282BC-CF55-4B57-AF91-517774A4C3AA}" type="pres">
      <dgm:prSet presAssocID="{CEF03586-355C-41E2-8559-DFD4FA47E44F}" presName="childNode" presStyleLbl="node1" presStyleIdx="1" presStyleCnt="2" custScaleX="113547" custScaleY="2000000" custLinFactNeighborX="2486" custLinFactNeighborY="-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3C3C49-4B59-4796-82C8-346C5D1DDFA2}" type="presOf" srcId="{4A1A5C01-2427-40A5-943D-993D0A617C67}" destId="{009437FA-544A-4607-928B-16202A6CA63E}" srcOrd="1" destOrd="0" presId="urn:microsoft.com/office/officeart/2005/8/layout/lProcess2"/>
    <dgm:cxn modelId="{AC7B6A8E-EC25-4543-9D49-6DE1F0CCC75A}" srcId="{37FC5B4B-62DB-47CF-BAE2-B19B032A7DC7}" destId="{CEF03586-355C-41E2-8559-DFD4FA47E44F}" srcOrd="0" destOrd="0" parTransId="{6E2A0E3E-2D11-4A5B-B2AE-71829E75475D}" sibTransId="{1F5628C4-CECF-480A-AB3F-27DD7F75F674}"/>
    <dgm:cxn modelId="{13E17F93-B9DB-4E66-95AA-AB0C7FF92366}" srcId="{EA57F9AB-ED3C-419E-93B8-22FD21B6C30E}" destId="{37FC5B4B-62DB-47CF-BAE2-B19B032A7DC7}" srcOrd="1" destOrd="0" parTransId="{D6674FC6-6FB0-4421-91E3-64B84468FE06}" sibTransId="{345E35C5-82BC-4F13-8795-3B4E201BA31A}"/>
    <dgm:cxn modelId="{40F23FEF-9748-46F5-B483-59D12E689E59}" type="presOf" srcId="{4A1A5C01-2427-40A5-943D-993D0A617C67}" destId="{4CC2DE1E-EE64-461A-8C63-24B2FD910EBF}" srcOrd="0" destOrd="0" presId="urn:microsoft.com/office/officeart/2005/8/layout/lProcess2"/>
    <dgm:cxn modelId="{3056A10A-E4E0-424D-A9A9-F307703A6C47}" type="presOf" srcId="{E14F5FB8-178D-4738-A7CF-07D4E5B74872}" destId="{93EAD90B-5044-41F8-A100-421980D77F74}" srcOrd="0" destOrd="0" presId="urn:microsoft.com/office/officeart/2005/8/layout/lProcess2"/>
    <dgm:cxn modelId="{3803A123-E79F-40DC-83EB-A52A184D190B}" type="presOf" srcId="{37FC5B4B-62DB-47CF-BAE2-B19B032A7DC7}" destId="{A427810D-2652-499A-B32F-7AAD2F147906}" srcOrd="1" destOrd="0" presId="urn:microsoft.com/office/officeart/2005/8/layout/lProcess2"/>
    <dgm:cxn modelId="{26F0F293-60BD-4342-BEF4-89F16A3CCC80}" type="presOf" srcId="{37FC5B4B-62DB-47CF-BAE2-B19B032A7DC7}" destId="{64A76AB2-BCA9-4FB7-9F01-C031C78EF59F}" srcOrd="0" destOrd="0" presId="urn:microsoft.com/office/officeart/2005/8/layout/lProcess2"/>
    <dgm:cxn modelId="{C54699CE-C0C8-4376-BE02-898A4AA1BFD4}" srcId="{EA57F9AB-ED3C-419E-93B8-22FD21B6C30E}" destId="{4A1A5C01-2427-40A5-943D-993D0A617C67}" srcOrd="0" destOrd="0" parTransId="{AAE58E61-8A4E-4927-ADC4-36DE6E46839C}" sibTransId="{C2F7CCA6-93AA-41B8-99AA-63A941FBE47E}"/>
    <dgm:cxn modelId="{3FCFC053-8F00-4B1A-B917-AB8E36B700E5}" type="presOf" srcId="{CEF03586-355C-41E2-8559-DFD4FA47E44F}" destId="{523282BC-CF55-4B57-AF91-517774A4C3AA}" srcOrd="0" destOrd="0" presId="urn:microsoft.com/office/officeart/2005/8/layout/lProcess2"/>
    <dgm:cxn modelId="{16AA9838-5648-44D5-BA56-8D85AA07A40F}" type="presOf" srcId="{EA57F9AB-ED3C-419E-93B8-22FD21B6C30E}" destId="{D73E00CD-4D42-484B-B5C5-1D0C25E280D9}" srcOrd="0" destOrd="0" presId="urn:microsoft.com/office/officeart/2005/8/layout/lProcess2"/>
    <dgm:cxn modelId="{81EE09FB-DA2B-4CDB-BA0E-97181FF39D7F}" srcId="{4A1A5C01-2427-40A5-943D-993D0A617C67}" destId="{E14F5FB8-178D-4738-A7CF-07D4E5B74872}" srcOrd="0" destOrd="0" parTransId="{859CE33B-66D9-4DFA-B5F7-659F18CA8589}" sibTransId="{184E12E5-C099-40E6-9318-E9FC90FB2319}"/>
    <dgm:cxn modelId="{2B06ED41-3F55-4BF4-80A4-DE1B0645215B}" type="presParOf" srcId="{D73E00CD-4D42-484B-B5C5-1D0C25E280D9}" destId="{E7359B42-EFB0-4933-8B50-E455140DF2DC}" srcOrd="0" destOrd="0" presId="urn:microsoft.com/office/officeart/2005/8/layout/lProcess2"/>
    <dgm:cxn modelId="{90558781-F969-4686-999F-3EA342EF14FC}" type="presParOf" srcId="{E7359B42-EFB0-4933-8B50-E455140DF2DC}" destId="{4CC2DE1E-EE64-461A-8C63-24B2FD910EBF}" srcOrd="0" destOrd="0" presId="urn:microsoft.com/office/officeart/2005/8/layout/lProcess2"/>
    <dgm:cxn modelId="{851E64C5-870E-461A-AC31-E17B7DC70535}" type="presParOf" srcId="{E7359B42-EFB0-4933-8B50-E455140DF2DC}" destId="{009437FA-544A-4607-928B-16202A6CA63E}" srcOrd="1" destOrd="0" presId="urn:microsoft.com/office/officeart/2005/8/layout/lProcess2"/>
    <dgm:cxn modelId="{0CF4F0B4-BE36-4485-BF7A-95296105B667}" type="presParOf" srcId="{E7359B42-EFB0-4933-8B50-E455140DF2DC}" destId="{0EE2CB01-B5C1-4155-AB24-02A5BC64C21C}" srcOrd="2" destOrd="0" presId="urn:microsoft.com/office/officeart/2005/8/layout/lProcess2"/>
    <dgm:cxn modelId="{CAA04FFB-4F73-48C6-A956-61AD63905173}" type="presParOf" srcId="{0EE2CB01-B5C1-4155-AB24-02A5BC64C21C}" destId="{2B450D1D-8480-4175-990A-7EE906E11D82}" srcOrd="0" destOrd="0" presId="urn:microsoft.com/office/officeart/2005/8/layout/lProcess2"/>
    <dgm:cxn modelId="{E6348804-B329-49CB-A9BF-E911D6EFC7C8}" type="presParOf" srcId="{2B450D1D-8480-4175-990A-7EE906E11D82}" destId="{93EAD90B-5044-41F8-A100-421980D77F74}" srcOrd="0" destOrd="0" presId="urn:microsoft.com/office/officeart/2005/8/layout/lProcess2"/>
    <dgm:cxn modelId="{72725A9F-325D-4B10-9FF7-8B38E0EA85F8}" type="presParOf" srcId="{D73E00CD-4D42-484B-B5C5-1D0C25E280D9}" destId="{6B196F17-8F2A-497B-BB73-3EC2405A4791}" srcOrd="1" destOrd="0" presId="urn:microsoft.com/office/officeart/2005/8/layout/lProcess2"/>
    <dgm:cxn modelId="{A56D05DE-8879-4FB3-9603-691339350065}" type="presParOf" srcId="{D73E00CD-4D42-484B-B5C5-1D0C25E280D9}" destId="{498ED3ED-7FFA-4925-8F38-D811D3B62FE9}" srcOrd="2" destOrd="0" presId="urn:microsoft.com/office/officeart/2005/8/layout/lProcess2"/>
    <dgm:cxn modelId="{E4081D51-9033-4D8D-82A4-860B45C83B9C}" type="presParOf" srcId="{498ED3ED-7FFA-4925-8F38-D811D3B62FE9}" destId="{64A76AB2-BCA9-4FB7-9F01-C031C78EF59F}" srcOrd="0" destOrd="0" presId="urn:microsoft.com/office/officeart/2005/8/layout/lProcess2"/>
    <dgm:cxn modelId="{32032CAE-4BE0-4714-9A29-95FD450E4101}" type="presParOf" srcId="{498ED3ED-7FFA-4925-8F38-D811D3B62FE9}" destId="{A427810D-2652-499A-B32F-7AAD2F147906}" srcOrd="1" destOrd="0" presId="urn:microsoft.com/office/officeart/2005/8/layout/lProcess2"/>
    <dgm:cxn modelId="{3BC89E32-685E-4916-82E0-FA3B6682E1EF}" type="presParOf" srcId="{498ED3ED-7FFA-4925-8F38-D811D3B62FE9}" destId="{2E141AB5-DD18-4A37-8676-0747F945B3DB}" srcOrd="2" destOrd="0" presId="urn:microsoft.com/office/officeart/2005/8/layout/lProcess2"/>
    <dgm:cxn modelId="{B5C5DC21-B33E-4EFB-9C58-C5D7883BDD92}" type="presParOf" srcId="{2E141AB5-DD18-4A37-8676-0747F945B3DB}" destId="{A2EF4B8C-0C8C-4A51-A263-B765B85EB3EE}" srcOrd="0" destOrd="0" presId="urn:microsoft.com/office/officeart/2005/8/layout/lProcess2"/>
    <dgm:cxn modelId="{0E994777-B205-47EB-8643-B4002F1B3D7B}" type="presParOf" srcId="{A2EF4B8C-0C8C-4A51-A263-B765B85EB3EE}" destId="{523282BC-CF55-4B57-AF91-517774A4C3A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3ABB430-4CA8-4C7F-AFBC-011ED8C9795D}" type="doc">
      <dgm:prSet loTypeId="urn:microsoft.com/office/officeart/2005/8/layout/h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D50615-C0F1-4FA8-A89D-0D440EA1741B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Классический тип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5BF142-FC0C-4760-BEF3-A91F3FD5204C}" type="parTrans" cxnId="{5B577629-D9C8-4E2C-9CFA-F3EB63FF6696}">
      <dgm:prSet/>
      <dgm:spPr/>
      <dgm:t>
        <a:bodyPr/>
        <a:lstStyle/>
        <a:p>
          <a:endParaRPr lang="en-US"/>
        </a:p>
      </dgm:t>
    </dgm:pt>
    <dgm:pt modelId="{6A4917ED-AFA3-4AE0-A387-6521EA9CAAC6}" type="sibTrans" cxnId="{5B577629-D9C8-4E2C-9CFA-F3EB63FF6696}">
      <dgm:prSet/>
      <dgm:spPr/>
      <dgm:t>
        <a:bodyPr/>
        <a:lstStyle/>
        <a:p>
          <a:endParaRPr lang="en-US"/>
        </a:p>
      </dgm:t>
    </dgm:pt>
    <dgm:pt modelId="{04325149-AC88-45EE-86B8-9EB370063D3B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Убыточность = сумма ущерба /стоимость имущества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A62355-FC95-40F9-9654-A2179599196B}" type="parTrans" cxnId="{87CC8FC7-B926-4063-A434-633BF14786E5}">
      <dgm:prSet/>
      <dgm:spPr/>
      <dgm:t>
        <a:bodyPr/>
        <a:lstStyle/>
        <a:p>
          <a:endParaRPr lang="en-US"/>
        </a:p>
      </dgm:t>
    </dgm:pt>
    <dgm:pt modelId="{FC39C812-A293-42FF-AA92-609157B0CED8}" type="sibTrans" cxnId="{87CC8FC7-B926-4063-A434-633BF14786E5}">
      <dgm:prSet/>
      <dgm:spPr/>
      <dgm:t>
        <a:bodyPr/>
        <a:lstStyle/>
        <a:p>
          <a:endParaRPr lang="en-US"/>
        </a:p>
      </dgm:t>
    </dgm:pt>
    <dgm:pt modelId="{6955E156-E7F9-4A27-8FF2-D5413A6D6712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равномерное распределение во времени, постоянная средняя убыточность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E4062E-40C3-46E6-8FF9-7DB9283EC8F6}" type="parTrans" cxnId="{D0F71530-0965-43DD-ABDD-7CB824C0E629}">
      <dgm:prSet/>
      <dgm:spPr/>
      <dgm:t>
        <a:bodyPr/>
        <a:lstStyle/>
        <a:p>
          <a:endParaRPr lang="en-US"/>
        </a:p>
      </dgm:t>
    </dgm:pt>
    <dgm:pt modelId="{E9217032-B5B4-4CC5-9CF1-E219ACA5EFB6}" type="sibTrans" cxnId="{D0F71530-0965-43DD-ABDD-7CB824C0E629}">
      <dgm:prSet/>
      <dgm:spPr/>
      <dgm:t>
        <a:bodyPr/>
        <a:lstStyle/>
        <a:p>
          <a:endParaRPr lang="en-US"/>
        </a:p>
      </dgm:t>
    </dgm:pt>
    <dgm:pt modelId="{E7A4D2C3-C4D9-4902-BB21-E4E5492658EF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Катастрофический тип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BD689C-59FE-41D8-8176-0FDDDF4D9E31}" type="parTrans" cxnId="{9B2C0BAA-E5D5-4634-B3D2-40E3B4AA93C7}">
      <dgm:prSet/>
      <dgm:spPr/>
      <dgm:t>
        <a:bodyPr/>
        <a:lstStyle/>
        <a:p>
          <a:endParaRPr lang="en-US"/>
        </a:p>
      </dgm:t>
    </dgm:pt>
    <dgm:pt modelId="{1E89F002-BE63-48FB-A0A4-FF9873A00A9C}" type="sibTrans" cxnId="{9B2C0BAA-E5D5-4634-B3D2-40E3B4AA93C7}">
      <dgm:prSet/>
      <dgm:spPr/>
      <dgm:t>
        <a:bodyPr/>
        <a:lstStyle/>
        <a:p>
          <a:endParaRPr lang="en-US"/>
        </a:p>
      </dgm:t>
    </dgm:pt>
    <dgm:pt modelId="{278EA17A-20B5-4893-B2E9-A7FAB548FF46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неравномерное распределение во времени, (стихийные бедствия, крупные аварии)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7A912A-92D4-42DF-8A3F-DDB6A3108721}" type="parTrans" cxnId="{16D9FAA9-4229-4C00-8918-62F960047966}">
      <dgm:prSet/>
      <dgm:spPr/>
      <dgm:t>
        <a:bodyPr/>
        <a:lstStyle/>
        <a:p>
          <a:endParaRPr lang="en-US"/>
        </a:p>
      </dgm:t>
    </dgm:pt>
    <dgm:pt modelId="{240475B1-D01A-49B3-A75F-FC436D83CE2E}" type="sibTrans" cxnId="{16D9FAA9-4229-4C00-8918-62F960047966}">
      <dgm:prSet/>
      <dgm:spPr/>
      <dgm:t>
        <a:bodyPr/>
        <a:lstStyle/>
        <a:p>
          <a:endParaRPr lang="en-US"/>
        </a:p>
      </dgm:t>
    </dgm:pt>
    <dgm:pt modelId="{286F38E8-0779-4CC9-A9ED-67E08ADFEC15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Финансовые риски 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4DF97A-249D-4A85-A66C-FC8F8FDAEE4D}" type="parTrans" cxnId="{41908F66-C089-42AF-82C0-6607AF197B31}">
      <dgm:prSet/>
      <dgm:spPr/>
      <dgm:t>
        <a:bodyPr/>
        <a:lstStyle/>
        <a:p>
          <a:endParaRPr lang="en-US"/>
        </a:p>
      </dgm:t>
    </dgm:pt>
    <dgm:pt modelId="{11E68459-F4F4-4EE8-9067-94DBBDAB9DA8}" type="sibTrans" cxnId="{41908F66-C089-42AF-82C0-6607AF197B31}">
      <dgm:prSet/>
      <dgm:spPr/>
      <dgm:t>
        <a:bodyPr/>
        <a:lstStyle/>
        <a:p>
          <a:endParaRPr lang="en-US"/>
        </a:p>
      </dgm:t>
    </dgm:pt>
    <dgm:pt modelId="{B4A19634-F1D8-4E63-A6A8-F9571D778CEB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убыточность изменяется в соответствии с динамикой экономического цикла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99D9CA-D619-4640-84F8-14C878929F09}" type="parTrans" cxnId="{239C3B54-30CA-47CB-B3AB-6161E20E8C91}">
      <dgm:prSet/>
      <dgm:spPr/>
      <dgm:t>
        <a:bodyPr/>
        <a:lstStyle/>
        <a:p>
          <a:endParaRPr lang="en-US"/>
        </a:p>
      </dgm:t>
    </dgm:pt>
    <dgm:pt modelId="{1F689E5B-FC25-4849-AD3B-22A59A431976}" type="sibTrans" cxnId="{239C3B54-30CA-47CB-B3AB-6161E20E8C91}">
      <dgm:prSet/>
      <dgm:spPr/>
      <dgm:t>
        <a:bodyPr/>
        <a:lstStyle/>
        <a:p>
          <a:endParaRPr lang="en-US"/>
        </a:p>
      </dgm:t>
    </dgm:pt>
    <dgm:pt modelId="{3FC17636-69A8-489E-BAC6-B5069A4C14D3}" type="pres">
      <dgm:prSet presAssocID="{A3ABB430-4CA8-4C7F-AFBC-011ED8C979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B075B7-0579-4E64-B76F-4B6497562899}" type="pres">
      <dgm:prSet presAssocID="{FBD50615-C0F1-4FA8-A89D-0D440EA1741B}" presName="composite" presStyleCnt="0"/>
      <dgm:spPr/>
    </dgm:pt>
    <dgm:pt modelId="{CA5BED81-203D-4AC3-970E-3D47A53F7082}" type="pres">
      <dgm:prSet presAssocID="{FBD50615-C0F1-4FA8-A89D-0D440EA1741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CBCAC-A45D-4CDF-B0AF-31C738B016CD}" type="pres">
      <dgm:prSet presAssocID="{FBD50615-C0F1-4FA8-A89D-0D440EA1741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4E652-4704-4EEA-AC39-2549267F110F}" type="pres">
      <dgm:prSet presAssocID="{6A4917ED-AFA3-4AE0-A387-6521EA9CAAC6}" presName="space" presStyleCnt="0"/>
      <dgm:spPr/>
    </dgm:pt>
    <dgm:pt modelId="{C82F1016-CA81-4BC6-8704-F5C9F0587476}" type="pres">
      <dgm:prSet presAssocID="{E7A4D2C3-C4D9-4902-BB21-E4E5492658EF}" presName="composite" presStyleCnt="0"/>
      <dgm:spPr/>
    </dgm:pt>
    <dgm:pt modelId="{C925CCD1-82C9-4538-AF4E-C1B2D0E87B64}" type="pres">
      <dgm:prSet presAssocID="{E7A4D2C3-C4D9-4902-BB21-E4E5492658E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EA2ABC-EC9D-49A1-B274-41C17F5B2938}" type="pres">
      <dgm:prSet presAssocID="{E7A4D2C3-C4D9-4902-BB21-E4E5492658E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5FCB0-C172-4E39-A047-E4123EDCEF45}" type="pres">
      <dgm:prSet presAssocID="{1E89F002-BE63-48FB-A0A4-FF9873A00A9C}" presName="space" presStyleCnt="0"/>
      <dgm:spPr/>
    </dgm:pt>
    <dgm:pt modelId="{15FCC279-B292-4B94-B278-13683CFFE4FD}" type="pres">
      <dgm:prSet presAssocID="{286F38E8-0779-4CC9-A9ED-67E08ADFEC15}" presName="composite" presStyleCnt="0"/>
      <dgm:spPr/>
    </dgm:pt>
    <dgm:pt modelId="{BDFEA5DE-5CFD-4D2D-83FF-BE08287B2FCB}" type="pres">
      <dgm:prSet presAssocID="{286F38E8-0779-4CC9-A9ED-67E08ADFEC1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D9A92-E893-48F7-8525-C7F24D8F89BA}" type="pres">
      <dgm:prSet presAssocID="{286F38E8-0779-4CC9-A9ED-67E08ADFEC1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2C0BAA-E5D5-4634-B3D2-40E3B4AA93C7}" srcId="{A3ABB430-4CA8-4C7F-AFBC-011ED8C9795D}" destId="{E7A4D2C3-C4D9-4902-BB21-E4E5492658EF}" srcOrd="1" destOrd="0" parTransId="{78BD689C-59FE-41D8-8176-0FDDDF4D9E31}" sibTransId="{1E89F002-BE63-48FB-A0A4-FF9873A00A9C}"/>
    <dgm:cxn modelId="{5B577629-D9C8-4E2C-9CFA-F3EB63FF6696}" srcId="{A3ABB430-4CA8-4C7F-AFBC-011ED8C9795D}" destId="{FBD50615-C0F1-4FA8-A89D-0D440EA1741B}" srcOrd="0" destOrd="0" parTransId="{545BF142-FC0C-4760-BEF3-A91F3FD5204C}" sibTransId="{6A4917ED-AFA3-4AE0-A387-6521EA9CAAC6}"/>
    <dgm:cxn modelId="{F96C5143-306C-40DC-BA19-3A6CC67629FC}" type="presOf" srcId="{FBD50615-C0F1-4FA8-A89D-0D440EA1741B}" destId="{CA5BED81-203D-4AC3-970E-3D47A53F7082}" srcOrd="0" destOrd="0" presId="urn:microsoft.com/office/officeart/2005/8/layout/hList1"/>
    <dgm:cxn modelId="{8CC19E81-9015-422B-84AD-90BC268AA730}" type="presOf" srcId="{A3ABB430-4CA8-4C7F-AFBC-011ED8C9795D}" destId="{3FC17636-69A8-489E-BAC6-B5069A4C14D3}" srcOrd="0" destOrd="0" presId="urn:microsoft.com/office/officeart/2005/8/layout/hList1"/>
    <dgm:cxn modelId="{11692FB9-64C3-4A7D-9C44-2102EA174083}" type="presOf" srcId="{278EA17A-20B5-4893-B2E9-A7FAB548FF46}" destId="{E1EA2ABC-EC9D-49A1-B274-41C17F5B2938}" srcOrd="0" destOrd="0" presId="urn:microsoft.com/office/officeart/2005/8/layout/hList1"/>
    <dgm:cxn modelId="{8E5A30D2-EAB4-4003-81B5-F3FB281A425D}" type="presOf" srcId="{286F38E8-0779-4CC9-A9ED-67E08ADFEC15}" destId="{BDFEA5DE-5CFD-4D2D-83FF-BE08287B2FCB}" srcOrd="0" destOrd="0" presId="urn:microsoft.com/office/officeart/2005/8/layout/hList1"/>
    <dgm:cxn modelId="{415F3757-C051-45F5-8AC7-151233936246}" type="presOf" srcId="{B4A19634-F1D8-4E63-A6A8-F9571D778CEB}" destId="{175D9A92-E893-48F7-8525-C7F24D8F89BA}" srcOrd="0" destOrd="0" presId="urn:microsoft.com/office/officeart/2005/8/layout/hList1"/>
    <dgm:cxn modelId="{239C3B54-30CA-47CB-B3AB-6161E20E8C91}" srcId="{286F38E8-0779-4CC9-A9ED-67E08ADFEC15}" destId="{B4A19634-F1D8-4E63-A6A8-F9571D778CEB}" srcOrd="0" destOrd="0" parTransId="{B799D9CA-D619-4640-84F8-14C878929F09}" sibTransId="{1F689E5B-FC25-4849-AD3B-22A59A431976}"/>
    <dgm:cxn modelId="{5726D98F-4D8B-43F3-80F1-19F2E28DED03}" type="presOf" srcId="{6955E156-E7F9-4A27-8FF2-D5413A6D6712}" destId="{1A2CBCAC-A45D-4CDF-B0AF-31C738B016CD}" srcOrd="0" destOrd="0" presId="urn:microsoft.com/office/officeart/2005/8/layout/hList1"/>
    <dgm:cxn modelId="{87CC8FC7-B926-4063-A434-633BF14786E5}" srcId="{FBD50615-C0F1-4FA8-A89D-0D440EA1741B}" destId="{04325149-AC88-45EE-86B8-9EB370063D3B}" srcOrd="1" destOrd="0" parTransId="{3FA62355-FC95-40F9-9654-A2179599196B}" sibTransId="{FC39C812-A293-42FF-AA92-609157B0CED8}"/>
    <dgm:cxn modelId="{D0F71530-0965-43DD-ABDD-7CB824C0E629}" srcId="{FBD50615-C0F1-4FA8-A89D-0D440EA1741B}" destId="{6955E156-E7F9-4A27-8FF2-D5413A6D6712}" srcOrd="0" destOrd="0" parTransId="{05E4062E-40C3-46E6-8FF9-7DB9283EC8F6}" sibTransId="{E9217032-B5B4-4CC5-9CF1-E219ACA5EFB6}"/>
    <dgm:cxn modelId="{38C11891-4B43-468A-BAB5-89616E765E0B}" type="presOf" srcId="{E7A4D2C3-C4D9-4902-BB21-E4E5492658EF}" destId="{C925CCD1-82C9-4538-AF4E-C1B2D0E87B64}" srcOrd="0" destOrd="0" presId="urn:microsoft.com/office/officeart/2005/8/layout/hList1"/>
    <dgm:cxn modelId="{16D9FAA9-4229-4C00-8918-62F960047966}" srcId="{E7A4D2C3-C4D9-4902-BB21-E4E5492658EF}" destId="{278EA17A-20B5-4893-B2E9-A7FAB548FF46}" srcOrd="0" destOrd="0" parTransId="{CC7A912A-92D4-42DF-8A3F-DDB6A3108721}" sibTransId="{240475B1-D01A-49B3-A75F-FC436D83CE2E}"/>
    <dgm:cxn modelId="{41908F66-C089-42AF-82C0-6607AF197B31}" srcId="{A3ABB430-4CA8-4C7F-AFBC-011ED8C9795D}" destId="{286F38E8-0779-4CC9-A9ED-67E08ADFEC15}" srcOrd="2" destOrd="0" parTransId="{A94DF97A-249D-4A85-A66C-FC8F8FDAEE4D}" sibTransId="{11E68459-F4F4-4EE8-9067-94DBBDAB9DA8}"/>
    <dgm:cxn modelId="{10F67EED-5E64-4A74-92AA-A845509BD9DA}" type="presOf" srcId="{04325149-AC88-45EE-86B8-9EB370063D3B}" destId="{1A2CBCAC-A45D-4CDF-B0AF-31C738B016CD}" srcOrd="0" destOrd="1" presId="urn:microsoft.com/office/officeart/2005/8/layout/hList1"/>
    <dgm:cxn modelId="{86EDB72D-DD7E-46E8-869C-D098CAFC97B4}" type="presParOf" srcId="{3FC17636-69A8-489E-BAC6-B5069A4C14D3}" destId="{57B075B7-0579-4E64-B76F-4B6497562899}" srcOrd="0" destOrd="0" presId="urn:microsoft.com/office/officeart/2005/8/layout/hList1"/>
    <dgm:cxn modelId="{F5BB4C7D-47B2-4897-A133-940B8FC2C235}" type="presParOf" srcId="{57B075B7-0579-4E64-B76F-4B6497562899}" destId="{CA5BED81-203D-4AC3-970E-3D47A53F7082}" srcOrd="0" destOrd="0" presId="urn:microsoft.com/office/officeart/2005/8/layout/hList1"/>
    <dgm:cxn modelId="{063484BA-DB1B-4CC5-B549-5CD079E2E44F}" type="presParOf" srcId="{57B075B7-0579-4E64-B76F-4B6497562899}" destId="{1A2CBCAC-A45D-4CDF-B0AF-31C738B016CD}" srcOrd="1" destOrd="0" presId="urn:microsoft.com/office/officeart/2005/8/layout/hList1"/>
    <dgm:cxn modelId="{376674F9-AB72-47B4-8C7F-B25B463C48E5}" type="presParOf" srcId="{3FC17636-69A8-489E-BAC6-B5069A4C14D3}" destId="{7CE4E652-4704-4EEA-AC39-2549267F110F}" srcOrd="1" destOrd="0" presId="urn:microsoft.com/office/officeart/2005/8/layout/hList1"/>
    <dgm:cxn modelId="{E3628EBC-C6A7-4FD9-A079-590AE15ACB9A}" type="presParOf" srcId="{3FC17636-69A8-489E-BAC6-B5069A4C14D3}" destId="{C82F1016-CA81-4BC6-8704-F5C9F0587476}" srcOrd="2" destOrd="0" presId="urn:microsoft.com/office/officeart/2005/8/layout/hList1"/>
    <dgm:cxn modelId="{A0BAC4BA-A979-429E-94F2-2B34178B1E24}" type="presParOf" srcId="{C82F1016-CA81-4BC6-8704-F5C9F0587476}" destId="{C925CCD1-82C9-4538-AF4E-C1B2D0E87B64}" srcOrd="0" destOrd="0" presId="urn:microsoft.com/office/officeart/2005/8/layout/hList1"/>
    <dgm:cxn modelId="{F76F2271-14DE-476E-8DF1-41DE0DD6BFFC}" type="presParOf" srcId="{C82F1016-CA81-4BC6-8704-F5C9F0587476}" destId="{E1EA2ABC-EC9D-49A1-B274-41C17F5B2938}" srcOrd="1" destOrd="0" presId="urn:microsoft.com/office/officeart/2005/8/layout/hList1"/>
    <dgm:cxn modelId="{EBBB20FE-FB2C-4C61-A6CF-090AF6718869}" type="presParOf" srcId="{3FC17636-69A8-489E-BAC6-B5069A4C14D3}" destId="{BE65FCB0-C172-4E39-A047-E4123EDCEF45}" srcOrd="3" destOrd="0" presId="urn:microsoft.com/office/officeart/2005/8/layout/hList1"/>
    <dgm:cxn modelId="{923D609C-C5D6-487C-B36D-58FC62EE37F7}" type="presParOf" srcId="{3FC17636-69A8-489E-BAC6-B5069A4C14D3}" destId="{15FCC279-B292-4B94-B278-13683CFFE4FD}" srcOrd="4" destOrd="0" presId="urn:microsoft.com/office/officeart/2005/8/layout/hList1"/>
    <dgm:cxn modelId="{DEC30315-15E6-4D9A-8F35-310C26DE6F04}" type="presParOf" srcId="{15FCC279-B292-4B94-B278-13683CFFE4FD}" destId="{BDFEA5DE-5CFD-4D2D-83FF-BE08287B2FCB}" srcOrd="0" destOrd="0" presId="urn:microsoft.com/office/officeart/2005/8/layout/hList1"/>
    <dgm:cxn modelId="{8E1BA883-1D44-4926-BBF0-FE817E47F922}" type="presParOf" srcId="{15FCC279-B292-4B94-B278-13683CFFE4FD}" destId="{175D9A92-E893-48F7-8525-C7F24D8F89B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3A3C490-0028-402A-9C04-5BEF706C505B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5F5EF1D-96EB-4437-BA78-780EDC7DE9B3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1. Наступление события должно иметь объективный характер, т.е. не зависеть от воли заинтересованных лиц</a:t>
          </a:r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5B80E0-A5AA-41D3-8029-F5144CAC7E3D}" type="parTrans" cxnId="{AB504B53-345F-4C48-99F9-6B616E7DAB9C}">
      <dgm:prSet/>
      <dgm:spPr/>
      <dgm:t>
        <a:bodyPr/>
        <a:lstStyle/>
        <a:p>
          <a:endParaRPr lang="en-US"/>
        </a:p>
      </dgm:t>
    </dgm:pt>
    <dgm:pt modelId="{F1994BCC-B823-454A-8AB7-765644D5F90C}" type="sibTrans" cxnId="{AB504B53-345F-4C48-99F9-6B616E7DAB9C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2DEC87-2B1B-45B5-9585-08E10A13086A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2. Риск должен иметь случайный характер.</a:t>
          </a:r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F216B3-23C1-466F-BECE-E26A52ED8206}" type="parTrans" cxnId="{2A29002C-821F-4D73-9A9F-3544B0A37C9A}">
      <dgm:prSet/>
      <dgm:spPr/>
      <dgm:t>
        <a:bodyPr/>
        <a:lstStyle/>
        <a:p>
          <a:endParaRPr lang="en-US"/>
        </a:p>
      </dgm:t>
    </dgm:pt>
    <dgm:pt modelId="{AE69AFFB-9AAE-4645-84FD-52F6B276EB4E}" type="sibTrans" cxnId="{2A29002C-821F-4D73-9A9F-3544B0A37C9A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5BB0C4-3244-495D-9796-7A62314F0D0A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3. Вероятность наступления риска должна поддаваться измерению и оценке.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CABB1E-823F-44F8-BF08-84A0B092D7A1}" type="parTrans" cxnId="{1A6DE1A5-3EB2-4222-9EE4-993B81DF4519}">
      <dgm:prSet/>
      <dgm:spPr/>
      <dgm:t>
        <a:bodyPr/>
        <a:lstStyle/>
        <a:p>
          <a:endParaRPr lang="en-US"/>
        </a:p>
      </dgm:t>
    </dgm:pt>
    <dgm:pt modelId="{DFFF069F-56E1-4B4B-BB8C-196784682286}" type="sibTrans" cxnId="{1A6DE1A5-3EB2-4222-9EE4-993B81DF4519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8BC436-A281-4EF5-BA83-43728A038DDD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4. Ожидаемый ущерб должен быть достаточно большим.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3138AB-70E0-47C5-AEAB-9D9E0D31E69A}" type="parTrans" cxnId="{1040C531-1564-483F-8EDF-A68F850E076C}">
      <dgm:prSet/>
      <dgm:spPr/>
      <dgm:t>
        <a:bodyPr/>
        <a:lstStyle/>
        <a:p>
          <a:endParaRPr lang="en-US"/>
        </a:p>
      </dgm:t>
    </dgm:pt>
    <dgm:pt modelId="{98DEAF5A-78C2-4C91-AB91-060CA2741DD0}" type="sibTrans" cxnId="{1040C531-1564-483F-8EDF-A68F850E076C}">
      <dgm:prSet custT="1"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715235-30A1-4E81-9368-391C32496545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5. Страховой взнос должен иметь разумную величину, сопоставимую с доходами страхователя.</a:t>
          </a:r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1941FD-AD74-44E9-86F3-39316DF0F16D}" type="parTrans" cxnId="{9B15321C-7B24-4E06-A3B8-5044D26891F6}">
      <dgm:prSet/>
      <dgm:spPr/>
      <dgm:t>
        <a:bodyPr/>
        <a:lstStyle/>
        <a:p>
          <a:endParaRPr lang="en-US"/>
        </a:p>
      </dgm:t>
    </dgm:pt>
    <dgm:pt modelId="{C7294C36-2225-4335-9D69-4834A82ED5F8}" type="sibTrans" cxnId="{9B15321C-7B24-4E06-A3B8-5044D26891F6}">
      <dgm:prSet/>
      <dgm:spPr/>
      <dgm:t>
        <a:bodyPr/>
        <a:lstStyle/>
        <a:p>
          <a:endParaRPr lang="en-US"/>
        </a:p>
      </dgm:t>
    </dgm:pt>
    <dgm:pt modelId="{1B3AC07D-0BFF-4C7C-8DAA-4241A5A2F555}" type="pres">
      <dgm:prSet presAssocID="{93A3C490-0028-402A-9C04-5BEF706C505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E59F26-931B-463C-8956-A39513F7AA4A}" type="pres">
      <dgm:prSet presAssocID="{93A3C490-0028-402A-9C04-5BEF706C505B}" presName="dummyMaxCanvas" presStyleCnt="0">
        <dgm:presLayoutVars/>
      </dgm:prSet>
      <dgm:spPr/>
    </dgm:pt>
    <dgm:pt modelId="{87407AC5-8B4A-42ED-AAB1-D30C36ADB5E8}" type="pres">
      <dgm:prSet presAssocID="{93A3C490-0028-402A-9C04-5BEF706C505B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B2AC4-185D-4163-B83F-B3326BAED4B5}" type="pres">
      <dgm:prSet presAssocID="{93A3C490-0028-402A-9C04-5BEF706C505B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FFA46-6849-457C-9741-D5D10283AF3C}" type="pres">
      <dgm:prSet presAssocID="{93A3C490-0028-402A-9C04-5BEF706C505B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27A41B-29A4-4018-B0F7-334A431E41C4}" type="pres">
      <dgm:prSet presAssocID="{93A3C490-0028-402A-9C04-5BEF706C505B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EBF8FF-5F0E-4922-A54B-6E1AEEDF5B55}" type="pres">
      <dgm:prSet presAssocID="{93A3C490-0028-402A-9C04-5BEF706C505B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F008B-0996-4E20-B74A-8DCAC7715683}" type="pres">
      <dgm:prSet presAssocID="{93A3C490-0028-402A-9C04-5BEF706C505B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D6F5D-F768-4BA9-B1A8-711026732A00}" type="pres">
      <dgm:prSet presAssocID="{93A3C490-0028-402A-9C04-5BEF706C505B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F33B4-ADDB-41A1-ABCE-D3734720DF45}" type="pres">
      <dgm:prSet presAssocID="{93A3C490-0028-402A-9C04-5BEF706C505B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9B6B9-C23A-4AFA-A549-F6B5FC6C2930}" type="pres">
      <dgm:prSet presAssocID="{93A3C490-0028-402A-9C04-5BEF706C505B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51D4E-C1F1-49D9-BC59-E1F4C1B51F6B}" type="pres">
      <dgm:prSet presAssocID="{93A3C490-0028-402A-9C04-5BEF706C505B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2FE56-E024-4D90-B2B0-31FC34CAFC76}" type="pres">
      <dgm:prSet presAssocID="{93A3C490-0028-402A-9C04-5BEF706C505B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70962-01CA-42B6-A109-2F9BA3EC095A}" type="pres">
      <dgm:prSet presAssocID="{93A3C490-0028-402A-9C04-5BEF706C505B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85A220-415A-454D-8F25-CA694ED34634}" type="pres">
      <dgm:prSet presAssocID="{93A3C490-0028-402A-9C04-5BEF706C505B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219D8-11DE-4EBC-9C34-C62CFA21490F}" type="pres">
      <dgm:prSet presAssocID="{93A3C490-0028-402A-9C04-5BEF706C505B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2FD65F-247D-4C12-8F24-D86C5C017328}" type="presOf" srcId="{93A3C490-0028-402A-9C04-5BEF706C505B}" destId="{1B3AC07D-0BFF-4C7C-8DAA-4241A5A2F555}" srcOrd="0" destOrd="0" presId="urn:microsoft.com/office/officeart/2005/8/layout/vProcess5"/>
    <dgm:cxn modelId="{8CD3AE0F-C275-4200-B544-F591DB32630C}" type="presOf" srcId="{7E715235-30A1-4E81-9368-391C32496545}" destId="{739219D8-11DE-4EBC-9C34-C62CFA21490F}" srcOrd="1" destOrd="0" presId="urn:microsoft.com/office/officeart/2005/8/layout/vProcess5"/>
    <dgm:cxn modelId="{C8D5AF76-B3DC-48AE-BE63-4319C08983FA}" type="presOf" srcId="{112DEC87-2B1B-45B5-9585-08E10A13086A}" destId="{18FB2AC4-185D-4163-B83F-B3326BAED4B5}" srcOrd="0" destOrd="0" presId="urn:microsoft.com/office/officeart/2005/8/layout/vProcess5"/>
    <dgm:cxn modelId="{AB504B53-345F-4C48-99F9-6B616E7DAB9C}" srcId="{93A3C490-0028-402A-9C04-5BEF706C505B}" destId="{A5F5EF1D-96EB-4437-BA78-780EDC7DE9B3}" srcOrd="0" destOrd="0" parTransId="{3B5B80E0-A5AA-41D3-8029-F5144CAC7E3D}" sibTransId="{F1994BCC-B823-454A-8AB7-765644D5F90C}"/>
    <dgm:cxn modelId="{24A7EE9B-4136-4152-A16B-D1BF7C602F1F}" type="presOf" srcId="{E35BB0C4-3244-495D-9796-7A62314F0D0A}" destId="{33BFFA46-6849-457C-9741-D5D10283AF3C}" srcOrd="0" destOrd="0" presId="urn:microsoft.com/office/officeart/2005/8/layout/vProcess5"/>
    <dgm:cxn modelId="{984409F0-A570-4D23-A853-01E9DC64A3B1}" type="presOf" srcId="{112DEC87-2B1B-45B5-9585-08E10A13086A}" destId="{6A92FE56-E024-4D90-B2B0-31FC34CAFC76}" srcOrd="1" destOrd="0" presId="urn:microsoft.com/office/officeart/2005/8/layout/vProcess5"/>
    <dgm:cxn modelId="{CEEEF266-022B-4DD9-88F1-B9FD1F6462D6}" type="presOf" srcId="{AE69AFFB-9AAE-4645-84FD-52F6B276EB4E}" destId="{140D6F5D-F768-4BA9-B1A8-711026732A00}" srcOrd="0" destOrd="0" presId="urn:microsoft.com/office/officeart/2005/8/layout/vProcess5"/>
    <dgm:cxn modelId="{2A29002C-821F-4D73-9A9F-3544B0A37C9A}" srcId="{93A3C490-0028-402A-9C04-5BEF706C505B}" destId="{112DEC87-2B1B-45B5-9585-08E10A13086A}" srcOrd="1" destOrd="0" parTransId="{2AF216B3-23C1-466F-BECE-E26A52ED8206}" sibTransId="{AE69AFFB-9AAE-4645-84FD-52F6B276EB4E}"/>
    <dgm:cxn modelId="{265174C4-9538-4AEF-9ACD-7278081FEEEB}" type="presOf" srcId="{E35BB0C4-3244-495D-9796-7A62314F0D0A}" destId="{9B770962-01CA-42B6-A109-2F9BA3EC095A}" srcOrd="1" destOrd="0" presId="urn:microsoft.com/office/officeart/2005/8/layout/vProcess5"/>
    <dgm:cxn modelId="{BE85A3D4-2706-468C-BB12-281FF7D9ACCD}" type="presOf" srcId="{F1994BCC-B823-454A-8AB7-765644D5F90C}" destId="{0B8F008B-0996-4E20-B74A-8DCAC7715683}" srcOrd="0" destOrd="0" presId="urn:microsoft.com/office/officeart/2005/8/layout/vProcess5"/>
    <dgm:cxn modelId="{1461BA49-1ED4-4D84-89BA-DC4D0EB36E0C}" type="presOf" srcId="{DFFF069F-56E1-4B4B-BB8C-196784682286}" destId="{D3DF33B4-ADDB-41A1-ABCE-D3734720DF45}" srcOrd="0" destOrd="0" presId="urn:microsoft.com/office/officeart/2005/8/layout/vProcess5"/>
    <dgm:cxn modelId="{366F66F1-6D23-4E36-91C1-7205E8C2984A}" type="presOf" srcId="{98DEAF5A-78C2-4C91-AB91-060CA2741DD0}" destId="{4A59B6B9-C23A-4AFA-A549-F6B5FC6C2930}" srcOrd="0" destOrd="0" presId="urn:microsoft.com/office/officeart/2005/8/layout/vProcess5"/>
    <dgm:cxn modelId="{1B33296C-9AAE-472D-9A26-E4B8E953C87A}" type="presOf" srcId="{A5F5EF1D-96EB-4437-BA78-780EDC7DE9B3}" destId="{DBB51D4E-C1F1-49D9-BC59-E1F4C1B51F6B}" srcOrd="1" destOrd="0" presId="urn:microsoft.com/office/officeart/2005/8/layout/vProcess5"/>
    <dgm:cxn modelId="{1040C531-1564-483F-8EDF-A68F850E076C}" srcId="{93A3C490-0028-402A-9C04-5BEF706C505B}" destId="{B58BC436-A281-4EF5-BA83-43728A038DDD}" srcOrd="3" destOrd="0" parTransId="{003138AB-70E0-47C5-AEAB-9D9E0D31E69A}" sibTransId="{98DEAF5A-78C2-4C91-AB91-060CA2741DD0}"/>
    <dgm:cxn modelId="{9B15321C-7B24-4E06-A3B8-5044D26891F6}" srcId="{93A3C490-0028-402A-9C04-5BEF706C505B}" destId="{7E715235-30A1-4E81-9368-391C32496545}" srcOrd="4" destOrd="0" parTransId="{8A1941FD-AD74-44E9-86F3-39316DF0F16D}" sibTransId="{C7294C36-2225-4335-9D69-4834A82ED5F8}"/>
    <dgm:cxn modelId="{C7D8ACAC-594F-424A-AFC5-3FE58694106D}" type="presOf" srcId="{A5F5EF1D-96EB-4437-BA78-780EDC7DE9B3}" destId="{87407AC5-8B4A-42ED-AAB1-D30C36ADB5E8}" srcOrd="0" destOrd="0" presId="urn:microsoft.com/office/officeart/2005/8/layout/vProcess5"/>
    <dgm:cxn modelId="{170F1AC6-DB8C-4314-B61E-A734EF840579}" type="presOf" srcId="{B58BC436-A281-4EF5-BA83-43728A038DDD}" destId="{1285A220-415A-454D-8F25-CA694ED34634}" srcOrd="1" destOrd="0" presId="urn:microsoft.com/office/officeart/2005/8/layout/vProcess5"/>
    <dgm:cxn modelId="{14BF5B00-DA26-4FA4-AC66-75FCC30F73A0}" type="presOf" srcId="{7E715235-30A1-4E81-9368-391C32496545}" destId="{12EBF8FF-5F0E-4922-A54B-6E1AEEDF5B55}" srcOrd="0" destOrd="0" presId="urn:microsoft.com/office/officeart/2005/8/layout/vProcess5"/>
    <dgm:cxn modelId="{22DBB589-DB0D-4416-BD6F-FFA9499124BC}" type="presOf" srcId="{B58BC436-A281-4EF5-BA83-43728A038DDD}" destId="{8727A41B-29A4-4018-B0F7-334A431E41C4}" srcOrd="0" destOrd="0" presId="urn:microsoft.com/office/officeart/2005/8/layout/vProcess5"/>
    <dgm:cxn modelId="{1A6DE1A5-3EB2-4222-9EE4-993B81DF4519}" srcId="{93A3C490-0028-402A-9C04-5BEF706C505B}" destId="{E35BB0C4-3244-495D-9796-7A62314F0D0A}" srcOrd="2" destOrd="0" parTransId="{1BCABB1E-823F-44F8-BF08-84A0B092D7A1}" sibTransId="{DFFF069F-56E1-4B4B-BB8C-196784682286}"/>
    <dgm:cxn modelId="{E5EAE49B-69AF-48F5-92CB-EF896534341C}" type="presParOf" srcId="{1B3AC07D-0BFF-4C7C-8DAA-4241A5A2F555}" destId="{45E59F26-931B-463C-8956-A39513F7AA4A}" srcOrd="0" destOrd="0" presId="urn:microsoft.com/office/officeart/2005/8/layout/vProcess5"/>
    <dgm:cxn modelId="{AD2D7967-3D98-4E31-990B-1A2C08F83179}" type="presParOf" srcId="{1B3AC07D-0BFF-4C7C-8DAA-4241A5A2F555}" destId="{87407AC5-8B4A-42ED-AAB1-D30C36ADB5E8}" srcOrd="1" destOrd="0" presId="urn:microsoft.com/office/officeart/2005/8/layout/vProcess5"/>
    <dgm:cxn modelId="{D8D56D9B-A7F3-4C2C-9DD7-F7061076E298}" type="presParOf" srcId="{1B3AC07D-0BFF-4C7C-8DAA-4241A5A2F555}" destId="{18FB2AC4-185D-4163-B83F-B3326BAED4B5}" srcOrd="2" destOrd="0" presId="urn:microsoft.com/office/officeart/2005/8/layout/vProcess5"/>
    <dgm:cxn modelId="{1C54B980-6C07-44F5-84A7-471577C586EC}" type="presParOf" srcId="{1B3AC07D-0BFF-4C7C-8DAA-4241A5A2F555}" destId="{33BFFA46-6849-457C-9741-D5D10283AF3C}" srcOrd="3" destOrd="0" presId="urn:microsoft.com/office/officeart/2005/8/layout/vProcess5"/>
    <dgm:cxn modelId="{A32A2252-E6C5-472D-996B-E3A28D9A4195}" type="presParOf" srcId="{1B3AC07D-0BFF-4C7C-8DAA-4241A5A2F555}" destId="{8727A41B-29A4-4018-B0F7-334A431E41C4}" srcOrd="4" destOrd="0" presId="urn:microsoft.com/office/officeart/2005/8/layout/vProcess5"/>
    <dgm:cxn modelId="{E5614920-B177-4AEB-980B-B50AB6EDB07B}" type="presParOf" srcId="{1B3AC07D-0BFF-4C7C-8DAA-4241A5A2F555}" destId="{12EBF8FF-5F0E-4922-A54B-6E1AEEDF5B55}" srcOrd="5" destOrd="0" presId="urn:microsoft.com/office/officeart/2005/8/layout/vProcess5"/>
    <dgm:cxn modelId="{B1FBB731-A091-42F5-93FF-53681B9907B0}" type="presParOf" srcId="{1B3AC07D-0BFF-4C7C-8DAA-4241A5A2F555}" destId="{0B8F008B-0996-4E20-B74A-8DCAC7715683}" srcOrd="6" destOrd="0" presId="urn:microsoft.com/office/officeart/2005/8/layout/vProcess5"/>
    <dgm:cxn modelId="{56DC6720-75B6-48B3-A792-B2BBAE0A07F0}" type="presParOf" srcId="{1B3AC07D-0BFF-4C7C-8DAA-4241A5A2F555}" destId="{140D6F5D-F768-4BA9-B1A8-711026732A00}" srcOrd="7" destOrd="0" presId="urn:microsoft.com/office/officeart/2005/8/layout/vProcess5"/>
    <dgm:cxn modelId="{5116298C-BFC5-4293-B593-7FF69CE71D2A}" type="presParOf" srcId="{1B3AC07D-0BFF-4C7C-8DAA-4241A5A2F555}" destId="{D3DF33B4-ADDB-41A1-ABCE-D3734720DF45}" srcOrd="8" destOrd="0" presId="urn:microsoft.com/office/officeart/2005/8/layout/vProcess5"/>
    <dgm:cxn modelId="{5345F66F-6582-4D8E-A53D-23E4C4D6CAE8}" type="presParOf" srcId="{1B3AC07D-0BFF-4C7C-8DAA-4241A5A2F555}" destId="{4A59B6B9-C23A-4AFA-A549-F6B5FC6C2930}" srcOrd="9" destOrd="0" presId="urn:microsoft.com/office/officeart/2005/8/layout/vProcess5"/>
    <dgm:cxn modelId="{63A6353F-DF19-423A-AFDC-8827441CBDDC}" type="presParOf" srcId="{1B3AC07D-0BFF-4C7C-8DAA-4241A5A2F555}" destId="{DBB51D4E-C1F1-49D9-BC59-E1F4C1B51F6B}" srcOrd="10" destOrd="0" presId="urn:microsoft.com/office/officeart/2005/8/layout/vProcess5"/>
    <dgm:cxn modelId="{84D986D8-C5CB-43B2-971A-32E07E896741}" type="presParOf" srcId="{1B3AC07D-0BFF-4C7C-8DAA-4241A5A2F555}" destId="{6A92FE56-E024-4D90-B2B0-31FC34CAFC76}" srcOrd="11" destOrd="0" presId="urn:microsoft.com/office/officeart/2005/8/layout/vProcess5"/>
    <dgm:cxn modelId="{75831C7C-C1C8-4E67-9B93-0B1841318281}" type="presParOf" srcId="{1B3AC07D-0BFF-4C7C-8DAA-4241A5A2F555}" destId="{9B770962-01CA-42B6-A109-2F9BA3EC095A}" srcOrd="12" destOrd="0" presId="urn:microsoft.com/office/officeart/2005/8/layout/vProcess5"/>
    <dgm:cxn modelId="{423502D8-6602-455A-AFF9-9A8D36DF0AC7}" type="presParOf" srcId="{1B3AC07D-0BFF-4C7C-8DAA-4241A5A2F555}" destId="{1285A220-415A-454D-8F25-CA694ED34634}" srcOrd="13" destOrd="0" presId="urn:microsoft.com/office/officeart/2005/8/layout/vProcess5"/>
    <dgm:cxn modelId="{633F3E93-510E-4C1B-AA8B-19CD7BF9C054}" type="presParOf" srcId="{1B3AC07D-0BFF-4C7C-8DAA-4241A5A2F555}" destId="{739219D8-11DE-4EBC-9C34-C62CFA21490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A10441D-8AF6-4908-BE7E-26F15C4CD859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0EEBA9-07D3-4432-965B-5A57DAF52F14}">
      <dgm:prSet/>
      <dgm:spPr/>
      <dgm:t>
        <a:bodyPr/>
        <a:lstStyle/>
        <a:p>
          <a:pPr rtl="0"/>
          <a:r>
            <a:rPr lang="ru-RU" b="1" u="sng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Ограничения:</a:t>
          </a:r>
          <a:endParaRPr lang="en-US" b="1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4BD379-06EA-4646-B6A7-397E222D4FDD}" type="parTrans" cxnId="{7F6979C2-E834-4CA1-9187-F86F049D8E0A}">
      <dgm:prSet/>
      <dgm:spPr/>
      <dgm:t>
        <a:bodyPr/>
        <a:lstStyle/>
        <a:p>
          <a:endParaRPr lang="en-US"/>
        </a:p>
      </dgm:t>
    </dgm:pt>
    <dgm:pt modelId="{B3B8A2CD-B4B9-4F9E-A061-CE3F09544B5C}" type="sibTrans" cxnId="{7F6979C2-E834-4CA1-9187-F86F049D8E0A}">
      <dgm:prSet/>
      <dgm:spPr/>
      <dgm:t>
        <a:bodyPr/>
        <a:lstStyle/>
        <a:p>
          <a:endParaRPr lang="en-US"/>
        </a:p>
      </dgm:t>
    </dgm:pt>
    <dgm:pt modelId="{AC063798-EA4F-4CF5-923D-4943D04DE6B6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Значительные  затраты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C2A1CD-CEA3-4BC0-80A2-AF1067DBBC6B}" type="parTrans" cxnId="{BAC78E4A-4596-4C75-B426-B135B4C866F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746237-E562-432F-A342-500EA7C00F4A}" type="sibTrans" cxnId="{BAC78E4A-4596-4C75-B426-B135B4C866F0}">
      <dgm:prSet/>
      <dgm:spPr/>
      <dgm:t>
        <a:bodyPr/>
        <a:lstStyle/>
        <a:p>
          <a:endParaRPr lang="en-US"/>
        </a:p>
      </dgm:t>
    </dgm:pt>
    <dgm:pt modelId="{F49ADBA2-38DF-4F15-8485-A1D5367E26F5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О наступлении  события заранее известно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7D0ACC-0A02-413B-A0D6-EF3C3EC2A57D}" type="parTrans" cxnId="{8B26B33D-3516-44B6-820B-C0D62BEAD56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E1A885-AE75-4FE4-9E53-29F818CA165C}" type="sibTrans" cxnId="{8B26B33D-3516-44B6-820B-C0D62BEAD567}">
      <dgm:prSet/>
      <dgm:spPr/>
      <dgm:t>
        <a:bodyPr/>
        <a:lstStyle/>
        <a:p>
          <a:endParaRPr lang="en-US"/>
        </a:p>
      </dgm:t>
    </dgm:pt>
    <dgm:pt modelId="{CD8C414D-45EB-4FDD-B84D-C73F8D5911C1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Ограниченные  технические возможности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7B0D10-7E6D-4E3D-BDFC-9EF637C1F95A}" type="parTrans" cxnId="{6B967A70-DF7F-4160-833F-475D94989AD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F37925-836F-4421-A0E7-DDEC4101DBBC}" type="sibTrans" cxnId="{6B967A70-DF7F-4160-833F-475D94989ADD}">
      <dgm:prSet/>
      <dgm:spPr/>
      <dgm:t>
        <a:bodyPr/>
        <a:lstStyle/>
        <a:p>
          <a:endParaRPr lang="en-US"/>
        </a:p>
      </dgm:t>
    </dgm:pt>
    <dgm:pt modelId="{86DB6A3E-0346-4389-9FEB-25D7EFA89DD7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Нет гарантии благоприятного  исхода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3BD26A-112C-4343-946E-93661E91BC99}" type="parTrans" cxnId="{69F4B45B-B3B0-446D-A224-890F66B64AE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AB4CCA-ED90-4FC8-BACC-F96473C9EE58}" type="sibTrans" cxnId="{69F4B45B-B3B0-446D-A224-890F66B64AE8}">
      <dgm:prSet/>
      <dgm:spPr/>
      <dgm:t>
        <a:bodyPr/>
        <a:lstStyle/>
        <a:p>
          <a:endParaRPr lang="en-US"/>
        </a:p>
      </dgm:t>
    </dgm:pt>
    <dgm:pt modelId="{DA90B897-F160-469A-9C2C-26981981FEC6}" type="pres">
      <dgm:prSet presAssocID="{7A10441D-8AF6-4908-BE7E-26F15C4CD8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454FF2-5ED4-489C-920F-1943C65791BD}" type="pres">
      <dgm:prSet presAssocID="{010EEBA9-07D3-4432-965B-5A57DAF52F14}" presName="hierRoot1" presStyleCnt="0">
        <dgm:presLayoutVars>
          <dgm:hierBranch val="init"/>
        </dgm:presLayoutVars>
      </dgm:prSet>
      <dgm:spPr/>
    </dgm:pt>
    <dgm:pt modelId="{061A48F2-616F-4475-8BF7-9BA06778B400}" type="pres">
      <dgm:prSet presAssocID="{010EEBA9-07D3-4432-965B-5A57DAF52F14}" presName="rootComposite1" presStyleCnt="0"/>
      <dgm:spPr/>
    </dgm:pt>
    <dgm:pt modelId="{BD45814F-C43C-46B1-ACEF-1B25BEE9BC7A}" type="pres">
      <dgm:prSet presAssocID="{010EEBA9-07D3-4432-965B-5A57DAF52F14}" presName="rootText1" presStyleLbl="node0" presStyleIdx="0" presStyleCnt="1" custScaleX="147112" custScaleY="573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C234B5-D113-4D3E-924C-D3E3DFF8186C}" type="pres">
      <dgm:prSet presAssocID="{010EEBA9-07D3-4432-965B-5A57DAF52F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1425234-286C-4EA6-B5D0-1CFB5006296B}" type="pres">
      <dgm:prSet presAssocID="{010EEBA9-07D3-4432-965B-5A57DAF52F14}" presName="hierChild2" presStyleCnt="0"/>
      <dgm:spPr/>
    </dgm:pt>
    <dgm:pt modelId="{443A51E1-D585-42EE-A4E8-43F505F979F4}" type="pres">
      <dgm:prSet presAssocID="{1EC2A1CD-CEA3-4BC0-80A2-AF1067DBBC6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C8E6D30-1DA0-49C0-86D4-499AA7A5D108}" type="pres">
      <dgm:prSet presAssocID="{AC063798-EA4F-4CF5-923D-4943D04DE6B6}" presName="hierRoot2" presStyleCnt="0">
        <dgm:presLayoutVars>
          <dgm:hierBranch val="init"/>
        </dgm:presLayoutVars>
      </dgm:prSet>
      <dgm:spPr/>
    </dgm:pt>
    <dgm:pt modelId="{0289BAAE-1B5D-4411-812C-3F9FE61CE904}" type="pres">
      <dgm:prSet presAssocID="{AC063798-EA4F-4CF5-923D-4943D04DE6B6}" presName="rootComposite" presStyleCnt="0"/>
      <dgm:spPr/>
    </dgm:pt>
    <dgm:pt modelId="{4D6958C6-6AAB-461B-9DDD-A9933964A242}" type="pres">
      <dgm:prSet presAssocID="{AC063798-EA4F-4CF5-923D-4943D04DE6B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20F0A-3422-4EA8-BBEA-1FAA865DDDA2}" type="pres">
      <dgm:prSet presAssocID="{AC063798-EA4F-4CF5-923D-4943D04DE6B6}" presName="rootConnector" presStyleLbl="node2" presStyleIdx="0" presStyleCnt="4"/>
      <dgm:spPr/>
      <dgm:t>
        <a:bodyPr/>
        <a:lstStyle/>
        <a:p>
          <a:endParaRPr lang="ru-RU"/>
        </a:p>
      </dgm:t>
    </dgm:pt>
    <dgm:pt modelId="{BA70F485-4521-4EEB-824D-FCF4C65EBE56}" type="pres">
      <dgm:prSet presAssocID="{AC063798-EA4F-4CF5-923D-4943D04DE6B6}" presName="hierChild4" presStyleCnt="0"/>
      <dgm:spPr/>
    </dgm:pt>
    <dgm:pt modelId="{AC2F8422-7B5D-4156-99FE-A7D465F8502C}" type="pres">
      <dgm:prSet presAssocID="{AC063798-EA4F-4CF5-923D-4943D04DE6B6}" presName="hierChild5" presStyleCnt="0"/>
      <dgm:spPr/>
    </dgm:pt>
    <dgm:pt modelId="{1632DC01-EB69-463D-8342-E7B5FEF73EA2}" type="pres">
      <dgm:prSet presAssocID="{DA7D0ACC-0A02-413B-A0D6-EF3C3EC2A57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5F5C3DB7-8EFC-4CD1-8D3D-FA1DABFCF066}" type="pres">
      <dgm:prSet presAssocID="{F49ADBA2-38DF-4F15-8485-A1D5367E26F5}" presName="hierRoot2" presStyleCnt="0">
        <dgm:presLayoutVars>
          <dgm:hierBranch val="init"/>
        </dgm:presLayoutVars>
      </dgm:prSet>
      <dgm:spPr/>
    </dgm:pt>
    <dgm:pt modelId="{E04C2259-F5BE-466D-80B5-DDD1611686D4}" type="pres">
      <dgm:prSet presAssocID="{F49ADBA2-38DF-4F15-8485-A1D5367E26F5}" presName="rootComposite" presStyleCnt="0"/>
      <dgm:spPr/>
    </dgm:pt>
    <dgm:pt modelId="{17AAD785-44F3-471E-830A-5BC39503E4BC}" type="pres">
      <dgm:prSet presAssocID="{F49ADBA2-38DF-4F15-8485-A1D5367E26F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F7FEDF-7B13-430E-ABE5-C42DD4217022}" type="pres">
      <dgm:prSet presAssocID="{F49ADBA2-38DF-4F15-8485-A1D5367E26F5}" presName="rootConnector" presStyleLbl="node2" presStyleIdx="1" presStyleCnt="4"/>
      <dgm:spPr/>
      <dgm:t>
        <a:bodyPr/>
        <a:lstStyle/>
        <a:p>
          <a:endParaRPr lang="ru-RU"/>
        </a:p>
      </dgm:t>
    </dgm:pt>
    <dgm:pt modelId="{D7EBF989-77B8-435D-83D9-D72EF2C45443}" type="pres">
      <dgm:prSet presAssocID="{F49ADBA2-38DF-4F15-8485-A1D5367E26F5}" presName="hierChild4" presStyleCnt="0"/>
      <dgm:spPr/>
    </dgm:pt>
    <dgm:pt modelId="{B612CAF1-4760-4847-8AA1-40F7B5FCCF64}" type="pres">
      <dgm:prSet presAssocID="{F49ADBA2-38DF-4F15-8485-A1D5367E26F5}" presName="hierChild5" presStyleCnt="0"/>
      <dgm:spPr/>
    </dgm:pt>
    <dgm:pt modelId="{EF7080E3-F1A7-4D5F-9DCE-ECAA1BD44F5D}" type="pres">
      <dgm:prSet presAssocID="{C57B0D10-7E6D-4E3D-BDFC-9EF637C1F95A}" presName="Name37" presStyleLbl="parChTrans1D2" presStyleIdx="2" presStyleCnt="4"/>
      <dgm:spPr/>
      <dgm:t>
        <a:bodyPr/>
        <a:lstStyle/>
        <a:p>
          <a:endParaRPr lang="ru-RU"/>
        </a:p>
      </dgm:t>
    </dgm:pt>
    <dgm:pt modelId="{DFFFD012-8E5F-4FF0-9661-B997D82F9CC2}" type="pres">
      <dgm:prSet presAssocID="{CD8C414D-45EB-4FDD-B84D-C73F8D5911C1}" presName="hierRoot2" presStyleCnt="0">
        <dgm:presLayoutVars>
          <dgm:hierBranch val="init"/>
        </dgm:presLayoutVars>
      </dgm:prSet>
      <dgm:spPr/>
    </dgm:pt>
    <dgm:pt modelId="{30A4348A-A49F-4A52-91D1-A404E7BD0131}" type="pres">
      <dgm:prSet presAssocID="{CD8C414D-45EB-4FDD-B84D-C73F8D5911C1}" presName="rootComposite" presStyleCnt="0"/>
      <dgm:spPr/>
    </dgm:pt>
    <dgm:pt modelId="{D481FE9F-5917-41C3-A99B-F31D7353D751}" type="pres">
      <dgm:prSet presAssocID="{CD8C414D-45EB-4FDD-B84D-C73F8D5911C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96CCED-1E00-42B8-B813-11CEC699E6BE}" type="pres">
      <dgm:prSet presAssocID="{CD8C414D-45EB-4FDD-B84D-C73F8D5911C1}" presName="rootConnector" presStyleLbl="node2" presStyleIdx="2" presStyleCnt="4"/>
      <dgm:spPr/>
      <dgm:t>
        <a:bodyPr/>
        <a:lstStyle/>
        <a:p>
          <a:endParaRPr lang="ru-RU"/>
        </a:p>
      </dgm:t>
    </dgm:pt>
    <dgm:pt modelId="{DBD3C328-D3AA-45D3-ABB5-2D580ECB551B}" type="pres">
      <dgm:prSet presAssocID="{CD8C414D-45EB-4FDD-B84D-C73F8D5911C1}" presName="hierChild4" presStyleCnt="0"/>
      <dgm:spPr/>
    </dgm:pt>
    <dgm:pt modelId="{F7AB771E-1C29-4A32-A134-54EAA2BE4E78}" type="pres">
      <dgm:prSet presAssocID="{CD8C414D-45EB-4FDD-B84D-C73F8D5911C1}" presName="hierChild5" presStyleCnt="0"/>
      <dgm:spPr/>
    </dgm:pt>
    <dgm:pt modelId="{889FBE5F-F63F-4269-82BF-D6B53FF1DE30}" type="pres">
      <dgm:prSet presAssocID="{D43BD26A-112C-4343-946E-93661E91BC99}" presName="Name37" presStyleLbl="parChTrans1D2" presStyleIdx="3" presStyleCnt="4"/>
      <dgm:spPr/>
      <dgm:t>
        <a:bodyPr/>
        <a:lstStyle/>
        <a:p>
          <a:endParaRPr lang="ru-RU"/>
        </a:p>
      </dgm:t>
    </dgm:pt>
    <dgm:pt modelId="{7C2F46C6-E702-47E4-928E-11EA015D9338}" type="pres">
      <dgm:prSet presAssocID="{86DB6A3E-0346-4389-9FEB-25D7EFA89DD7}" presName="hierRoot2" presStyleCnt="0">
        <dgm:presLayoutVars>
          <dgm:hierBranch val="init"/>
        </dgm:presLayoutVars>
      </dgm:prSet>
      <dgm:spPr/>
    </dgm:pt>
    <dgm:pt modelId="{0FC7240B-9BE6-49AE-8355-87D8A93970CD}" type="pres">
      <dgm:prSet presAssocID="{86DB6A3E-0346-4389-9FEB-25D7EFA89DD7}" presName="rootComposite" presStyleCnt="0"/>
      <dgm:spPr/>
    </dgm:pt>
    <dgm:pt modelId="{DC529FC9-7EB0-4E1E-AB3C-D7BC6B8FF0C4}" type="pres">
      <dgm:prSet presAssocID="{86DB6A3E-0346-4389-9FEB-25D7EFA89DD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7AE8C8-E47F-43F8-ADDC-865EFC154135}" type="pres">
      <dgm:prSet presAssocID="{86DB6A3E-0346-4389-9FEB-25D7EFA89DD7}" presName="rootConnector" presStyleLbl="node2" presStyleIdx="3" presStyleCnt="4"/>
      <dgm:spPr/>
      <dgm:t>
        <a:bodyPr/>
        <a:lstStyle/>
        <a:p>
          <a:endParaRPr lang="ru-RU"/>
        </a:p>
      </dgm:t>
    </dgm:pt>
    <dgm:pt modelId="{3E2A0FFF-F947-4983-9679-9729797FB3BE}" type="pres">
      <dgm:prSet presAssocID="{86DB6A3E-0346-4389-9FEB-25D7EFA89DD7}" presName="hierChild4" presStyleCnt="0"/>
      <dgm:spPr/>
    </dgm:pt>
    <dgm:pt modelId="{1F342BF1-1CBD-49F1-9BD9-AEA7CDA2104E}" type="pres">
      <dgm:prSet presAssocID="{86DB6A3E-0346-4389-9FEB-25D7EFA89DD7}" presName="hierChild5" presStyleCnt="0"/>
      <dgm:spPr/>
    </dgm:pt>
    <dgm:pt modelId="{3EA4EF86-1AB0-44E2-9F36-F297DE43F95F}" type="pres">
      <dgm:prSet presAssocID="{010EEBA9-07D3-4432-965B-5A57DAF52F14}" presName="hierChild3" presStyleCnt="0"/>
      <dgm:spPr/>
    </dgm:pt>
  </dgm:ptLst>
  <dgm:cxnLst>
    <dgm:cxn modelId="{A86E7573-43DB-40F7-80F7-5DAC9B8742C3}" type="presOf" srcId="{AC063798-EA4F-4CF5-923D-4943D04DE6B6}" destId="{9B420F0A-3422-4EA8-BBEA-1FAA865DDDA2}" srcOrd="1" destOrd="0" presId="urn:microsoft.com/office/officeart/2005/8/layout/orgChart1"/>
    <dgm:cxn modelId="{69F4B45B-B3B0-446D-A224-890F66B64AE8}" srcId="{010EEBA9-07D3-4432-965B-5A57DAF52F14}" destId="{86DB6A3E-0346-4389-9FEB-25D7EFA89DD7}" srcOrd="3" destOrd="0" parTransId="{D43BD26A-112C-4343-946E-93661E91BC99}" sibTransId="{F2AB4CCA-ED90-4FC8-BACC-F96473C9EE58}"/>
    <dgm:cxn modelId="{84171DB8-16A0-48F6-91B1-CC35985C043D}" type="presOf" srcId="{AC063798-EA4F-4CF5-923D-4943D04DE6B6}" destId="{4D6958C6-6AAB-461B-9DDD-A9933964A242}" srcOrd="0" destOrd="0" presId="urn:microsoft.com/office/officeart/2005/8/layout/orgChart1"/>
    <dgm:cxn modelId="{410E9547-8A0F-4D25-9A33-4328CEED195B}" type="presOf" srcId="{D43BD26A-112C-4343-946E-93661E91BC99}" destId="{889FBE5F-F63F-4269-82BF-D6B53FF1DE30}" srcOrd="0" destOrd="0" presId="urn:microsoft.com/office/officeart/2005/8/layout/orgChart1"/>
    <dgm:cxn modelId="{9B562404-5FDC-4BB7-B8B4-61420B87E445}" type="presOf" srcId="{CD8C414D-45EB-4FDD-B84D-C73F8D5911C1}" destId="{D481FE9F-5917-41C3-A99B-F31D7353D751}" srcOrd="0" destOrd="0" presId="urn:microsoft.com/office/officeart/2005/8/layout/orgChart1"/>
    <dgm:cxn modelId="{32ABA765-E1B0-4B57-BB9A-2FB482FC0302}" type="presOf" srcId="{7A10441D-8AF6-4908-BE7E-26F15C4CD859}" destId="{DA90B897-F160-469A-9C2C-26981981FEC6}" srcOrd="0" destOrd="0" presId="urn:microsoft.com/office/officeart/2005/8/layout/orgChart1"/>
    <dgm:cxn modelId="{1DA47261-EB7D-43B7-8766-0D203B77AF6B}" type="presOf" srcId="{010EEBA9-07D3-4432-965B-5A57DAF52F14}" destId="{C5C234B5-D113-4D3E-924C-D3E3DFF8186C}" srcOrd="1" destOrd="0" presId="urn:microsoft.com/office/officeart/2005/8/layout/orgChart1"/>
    <dgm:cxn modelId="{462FEA6E-ADDF-4026-890B-1336C9E40A65}" type="presOf" srcId="{CD8C414D-45EB-4FDD-B84D-C73F8D5911C1}" destId="{9596CCED-1E00-42B8-B813-11CEC699E6BE}" srcOrd="1" destOrd="0" presId="urn:microsoft.com/office/officeart/2005/8/layout/orgChart1"/>
    <dgm:cxn modelId="{FB83B41A-4D93-4E38-BE56-A36D6EBAD789}" type="presOf" srcId="{F49ADBA2-38DF-4F15-8485-A1D5367E26F5}" destId="{DDF7FEDF-7B13-430E-ABE5-C42DD4217022}" srcOrd="1" destOrd="0" presId="urn:microsoft.com/office/officeart/2005/8/layout/orgChart1"/>
    <dgm:cxn modelId="{73D496F4-687E-4792-A1EF-E253CEE7D4E1}" type="presOf" srcId="{010EEBA9-07D3-4432-965B-5A57DAF52F14}" destId="{BD45814F-C43C-46B1-ACEF-1B25BEE9BC7A}" srcOrd="0" destOrd="0" presId="urn:microsoft.com/office/officeart/2005/8/layout/orgChart1"/>
    <dgm:cxn modelId="{AD1AB935-8922-4EA4-A491-7D4D9DB97AB3}" type="presOf" srcId="{86DB6A3E-0346-4389-9FEB-25D7EFA89DD7}" destId="{9E7AE8C8-E47F-43F8-ADDC-865EFC154135}" srcOrd="1" destOrd="0" presId="urn:microsoft.com/office/officeart/2005/8/layout/orgChart1"/>
    <dgm:cxn modelId="{7F6979C2-E834-4CA1-9187-F86F049D8E0A}" srcId="{7A10441D-8AF6-4908-BE7E-26F15C4CD859}" destId="{010EEBA9-07D3-4432-965B-5A57DAF52F14}" srcOrd="0" destOrd="0" parTransId="{904BD379-06EA-4646-B6A7-397E222D4FDD}" sibTransId="{B3B8A2CD-B4B9-4F9E-A061-CE3F09544B5C}"/>
    <dgm:cxn modelId="{6B967A70-DF7F-4160-833F-475D94989ADD}" srcId="{010EEBA9-07D3-4432-965B-5A57DAF52F14}" destId="{CD8C414D-45EB-4FDD-B84D-C73F8D5911C1}" srcOrd="2" destOrd="0" parTransId="{C57B0D10-7E6D-4E3D-BDFC-9EF637C1F95A}" sibTransId="{9FF37925-836F-4421-A0E7-DDEC4101DBBC}"/>
    <dgm:cxn modelId="{1D4C9F89-AAFE-4DCB-9E9C-E7607DE5B7EB}" type="presOf" srcId="{F49ADBA2-38DF-4F15-8485-A1D5367E26F5}" destId="{17AAD785-44F3-471E-830A-5BC39503E4BC}" srcOrd="0" destOrd="0" presId="urn:microsoft.com/office/officeart/2005/8/layout/orgChart1"/>
    <dgm:cxn modelId="{E3A2BB13-24BC-4510-9231-84692B2A54EF}" type="presOf" srcId="{86DB6A3E-0346-4389-9FEB-25D7EFA89DD7}" destId="{DC529FC9-7EB0-4E1E-AB3C-D7BC6B8FF0C4}" srcOrd="0" destOrd="0" presId="urn:microsoft.com/office/officeart/2005/8/layout/orgChart1"/>
    <dgm:cxn modelId="{361965AE-69DD-4AAF-9DDC-EB03E3495673}" type="presOf" srcId="{1EC2A1CD-CEA3-4BC0-80A2-AF1067DBBC6B}" destId="{443A51E1-D585-42EE-A4E8-43F505F979F4}" srcOrd="0" destOrd="0" presId="urn:microsoft.com/office/officeart/2005/8/layout/orgChart1"/>
    <dgm:cxn modelId="{8B26B33D-3516-44B6-820B-C0D62BEAD567}" srcId="{010EEBA9-07D3-4432-965B-5A57DAF52F14}" destId="{F49ADBA2-38DF-4F15-8485-A1D5367E26F5}" srcOrd="1" destOrd="0" parTransId="{DA7D0ACC-0A02-413B-A0D6-EF3C3EC2A57D}" sibTransId="{8AE1A885-AE75-4FE4-9E53-29F818CA165C}"/>
    <dgm:cxn modelId="{116B312C-9996-45E1-92E0-3B2047610CD2}" type="presOf" srcId="{C57B0D10-7E6D-4E3D-BDFC-9EF637C1F95A}" destId="{EF7080E3-F1A7-4D5F-9DCE-ECAA1BD44F5D}" srcOrd="0" destOrd="0" presId="urn:microsoft.com/office/officeart/2005/8/layout/orgChart1"/>
    <dgm:cxn modelId="{BAC78E4A-4596-4C75-B426-B135B4C866F0}" srcId="{010EEBA9-07D3-4432-965B-5A57DAF52F14}" destId="{AC063798-EA4F-4CF5-923D-4943D04DE6B6}" srcOrd="0" destOrd="0" parTransId="{1EC2A1CD-CEA3-4BC0-80A2-AF1067DBBC6B}" sibTransId="{A0746237-E562-432F-A342-500EA7C00F4A}"/>
    <dgm:cxn modelId="{705E7C0A-51C5-497C-977A-21DFB2D16E20}" type="presOf" srcId="{DA7D0ACC-0A02-413B-A0D6-EF3C3EC2A57D}" destId="{1632DC01-EB69-463D-8342-E7B5FEF73EA2}" srcOrd="0" destOrd="0" presId="urn:microsoft.com/office/officeart/2005/8/layout/orgChart1"/>
    <dgm:cxn modelId="{0B635602-7E18-416E-813C-B4E582E89B91}" type="presParOf" srcId="{DA90B897-F160-469A-9C2C-26981981FEC6}" destId="{00454FF2-5ED4-489C-920F-1943C65791BD}" srcOrd="0" destOrd="0" presId="urn:microsoft.com/office/officeart/2005/8/layout/orgChart1"/>
    <dgm:cxn modelId="{8CD97D25-D05A-4F44-BC77-83290CB224C6}" type="presParOf" srcId="{00454FF2-5ED4-489C-920F-1943C65791BD}" destId="{061A48F2-616F-4475-8BF7-9BA06778B400}" srcOrd="0" destOrd="0" presId="urn:microsoft.com/office/officeart/2005/8/layout/orgChart1"/>
    <dgm:cxn modelId="{6831CE84-3F90-44A7-835B-50E6DF84926F}" type="presParOf" srcId="{061A48F2-616F-4475-8BF7-9BA06778B400}" destId="{BD45814F-C43C-46B1-ACEF-1B25BEE9BC7A}" srcOrd="0" destOrd="0" presId="urn:microsoft.com/office/officeart/2005/8/layout/orgChart1"/>
    <dgm:cxn modelId="{D3CE3116-39E5-4ABC-B9A7-08FB61C4B22E}" type="presParOf" srcId="{061A48F2-616F-4475-8BF7-9BA06778B400}" destId="{C5C234B5-D113-4D3E-924C-D3E3DFF8186C}" srcOrd="1" destOrd="0" presId="urn:microsoft.com/office/officeart/2005/8/layout/orgChart1"/>
    <dgm:cxn modelId="{F7E15382-71CE-4156-B6DD-2F785D4D2005}" type="presParOf" srcId="{00454FF2-5ED4-489C-920F-1943C65791BD}" destId="{B1425234-286C-4EA6-B5D0-1CFB5006296B}" srcOrd="1" destOrd="0" presId="urn:microsoft.com/office/officeart/2005/8/layout/orgChart1"/>
    <dgm:cxn modelId="{3B8504AB-2D9C-415F-ABB3-18110F76CE4D}" type="presParOf" srcId="{B1425234-286C-4EA6-B5D0-1CFB5006296B}" destId="{443A51E1-D585-42EE-A4E8-43F505F979F4}" srcOrd="0" destOrd="0" presId="urn:microsoft.com/office/officeart/2005/8/layout/orgChart1"/>
    <dgm:cxn modelId="{53066E92-6BC6-4211-9B98-878CE83BB8F8}" type="presParOf" srcId="{B1425234-286C-4EA6-B5D0-1CFB5006296B}" destId="{DC8E6D30-1DA0-49C0-86D4-499AA7A5D108}" srcOrd="1" destOrd="0" presId="urn:microsoft.com/office/officeart/2005/8/layout/orgChart1"/>
    <dgm:cxn modelId="{3ACE326F-F637-4E33-85EC-8FB72B83504F}" type="presParOf" srcId="{DC8E6D30-1DA0-49C0-86D4-499AA7A5D108}" destId="{0289BAAE-1B5D-4411-812C-3F9FE61CE904}" srcOrd="0" destOrd="0" presId="urn:microsoft.com/office/officeart/2005/8/layout/orgChart1"/>
    <dgm:cxn modelId="{16B76DAE-44D1-4EC0-866F-D62226399B62}" type="presParOf" srcId="{0289BAAE-1B5D-4411-812C-3F9FE61CE904}" destId="{4D6958C6-6AAB-461B-9DDD-A9933964A242}" srcOrd="0" destOrd="0" presId="urn:microsoft.com/office/officeart/2005/8/layout/orgChart1"/>
    <dgm:cxn modelId="{BC5B708C-6F98-40C3-AC32-EB050341B2FC}" type="presParOf" srcId="{0289BAAE-1B5D-4411-812C-3F9FE61CE904}" destId="{9B420F0A-3422-4EA8-BBEA-1FAA865DDDA2}" srcOrd="1" destOrd="0" presId="urn:microsoft.com/office/officeart/2005/8/layout/orgChart1"/>
    <dgm:cxn modelId="{8A137CCA-EDA2-4661-82B9-CDF8082B4748}" type="presParOf" srcId="{DC8E6D30-1DA0-49C0-86D4-499AA7A5D108}" destId="{BA70F485-4521-4EEB-824D-FCF4C65EBE56}" srcOrd="1" destOrd="0" presId="urn:microsoft.com/office/officeart/2005/8/layout/orgChart1"/>
    <dgm:cxn modelId="{F00F6F36-1940-4386-B0B9-9085CB1DC2B2}" type="presParOf" srcId="{DC8E6D30-1DA0-49C0-86D4-499AA7A5D108}" destId="{AC2F8422-7B5D-4156-99FE-A7D465F8502C}" srcOrd="2" destOrd="0" presId="urn:microsoft.com/office/officeart/2005/8/layout/orgChart1"/>
    <dgm:cxn modelId="{FEA4D68C-BDFD-46D0-8FCB-C2F108D02581}" type="presParOf" srcId="{B1425234-286C-4EA6-B5D0-1CFB5006296B}" destId="{1632DC01-EB69-463D-8342-E7B5FEF73EA2}" srcOrd="2" destOrd="0" presId="urn:microsoft.com/office/officeart/2005/8/layout/orgChart1"/>
    <dgm:cxn modelId="{F18E8371-0AE0-4C6C-A923-0C60B3A632AC}" type="presParOf" srcId="{B1425234-286C-4EA6-B5D0-1CFB5006296B}" destId="{5F5C3DB7-8EFC-4CD1-8D3D-FA1DABFCF066}" srcOrd="3" destOrd="0" presId="urn:microsoft.com/office/officeart/2005/8/layout/orgChart1"/>
    <dgm:cxn modelId="{5A71BFBE-A019-49C6-B210-69F529FA41DB}" type="presParOf" srcId="{5F5C3DB7-8EFC-4CD1-8D3D-FA1DABFCF066}" destId="{E04C2259-F5BE-466D-80B5-DDD1611686D4}" srcOrd="0" destOrd="0" presId="urn:microsoft.com/office/officeart/2005/8/layout/orgChart1"/>
    <dgm:cxn modelId="{9D3BA00D-488D-4E2D-BDEE-7DE92BA8D512}" type="presParOf" srcId="{E04C2259-F5BE-466D-80B5-DDD1611686D4}" destId="{17AAD785-44F3-471E-830A-5BC39503E4BC}" srcOrd="0" destOrd="0" presId="urn:microsoft.com/office/officeart/2005/8/layout/orgChart1"/>
    <dgm:cxn modelId="{AE919C81-C815-43FA-9D39-4E3579D92CE9}" type="presParOf" srcId="{E04C2259-F5BE-466D-80B5-DDD1611686D4}" destId="{DDF7FEDF-7B13-430E-ABE5-C42DD4217022}" srcOrd="1" destOrd="0" presId="urn:microsoft.com/office/officeart/2005/8/layout/orgChart1"/>
    <dgm:cxn modelId="{0F9F09EA-E33A-4727-819C-412E4B93B1FC}" type="presParOf" srcId="{5F5C3DB7-8EFC-4CD1-8D3D-FA1DABFCF066}" destId="{D7EBF989-77B8-435D-83D9-D72EF2C45443}" srcOrd="1" destOrd="0" presId="urn:microsoft.com/office/officeart/2005/8/layout/orgChart1"/>
    <dgm:cxn modelId="{D9A39E50-D4C9-4E0D-B0B1-7014D3A8B42C}" type="presParOf" srcId="{5F5C3DB7-8EFC-4CD1-8D3D-FA1DABFCF066}" destId="{B612CAF1-4760-4847-8AA1-40F7B5FCCF64}" srcOrd="2" destOrd="0" presId="urn:microsoft.com/office/officeart/2005/8/layout/orgChart1"/>
    <dgm:cxn modelId="{F64126C7-FD40-40B0-B0AD-0DF0C6039088}" type="presParOf" srcId="{B1425234-286C-4EA6-B5D0-1CFB5006296B}" destId="{EF7080E3-F1A7-4D5F-9DCE-ECAA1BD44F5D}" srcOrd="4" destOrd="0" presId="urn:microsoft.com/office/officeart/2005/8/layout/orgChart1"/>
    <dgm:cxn modelId="{1E533B25-2E90-4D1E-A90E-81EB591574BA}" type="presParOf" srcId="{B1425234-286C-4EA6-B5D0-1CFB5006296B}" destId="{DFFFD012-8E5F-4FF0-9661-B997D82F9CC2}" srcOrd="5" destOrd="0" presId="urn:microsoft.com/office/officeart/2005/8/layout/orgChart1"/>
    <dgm:cxn modelId="{E4177DF7-FB44-4562-A894-18B0C7510647}" type="presParOf" srcId="{DFFFD012-8E5F-4FF0-9661-B997D82F9CC2}" destId="{30A4348A-A49F-4A52-91D1-A404E7BD0131}" srcOrd="0" destOrd="0" presId="urn:microsoft.com/office/officeart/2005/8/layout/orgChart1"/>
    <dgm:cxn modelId="{9914F9CE-B3B9-428D-997D-BF529860CA74}" type="presParOf" srcId="{30A4348A-A49F-4A52-91D1-A404E7BD0131}" destId="{D481FE9F-5917-41C3-A99B-F31D7353D751}" srcOrd="0" destOrd="0" presId="urn:microsoft.com/office/officeart/2005/8/layout/orgChart1"/>
    <dgm:cxn modelId="{2BCB960C-71D2-4593-B599-82A74A38CC36}" type="presParOf" srcId="{30A4348A-A49F-4A52-91D1-A404E7BD0131}" destId="{9596CCED-1E00-42B8-B813-11CEC699E6BE}" srcOrd="1" destOrd="0" presId="urn:microsoft.com/office/officeart/2005/8/layout/orgChart1"/>
    <dgm:cxn modelId="{B865EF39-8B8E-42F4-83AA-6A4547FEEE6A}" type="presParOf" srcId="{DFFFD012-8E5F-4FF0-9661-B997D82F9CC2}" destId="{DBD3C328-D3AA-45D3-ABB5-2D580ECB551B}" srcOrd="1" destOrd="0" presId="urn:microsoft.com/office/officeart/2005/8/layout/orgChart1"/>
    <dgm:cxn modelId="{C68B4A2C-8B99-4F0B-9001-682EFF8A6B9F}" type="presParOf" srcId="{DFFFD012-8E5F-4FF0-9661-B997D82F9CC2}" destId="{F7AB771E-1C29-4A32-A134-54EAA2BE4E78}" srcOrd="2" destOrd="0" presId="urn:microsoft.com/office/officeart/2005/8/layout/orgChart1"/>
    <dgm:cxn modelId="{194CA57F-4D18-457A-A197-E2D995071157}" type="presParOf" srcId="{B1425234-286C-4EA6-B5D0-1CFB5006296B}" destId="{889FBE5F-F63F-4269-82BF-D6B53FF1DE30}" srcOrd="6" destOrd="0" presId="urn:microsoft.com/office/officeart/2005/8/layout/orgChart1"/>
    <dgm:cxn modelId="{DEB989FE-F849-4658-9628-FB2D48457488}" type="presParOf" srcId="{B1425234-286C-4EA6-B5D0-1CFB5006296B}" destId="{7C2F46C6-E702-47E4-928E-11EA015D9338}" srcOrd="7" destOrd="0" presId="urn:microsoft.com/office/officeart/2005/8/layout/orgChart1"/>
    <dgm:cxn modelId="{D1EFE367-4781-4E83-826B-FB2011AE8B0B}" type="presParOf" srcId="{7C2F46C6-E702-47E4-928E-11EA015D9338}" destId="{0FC7240B-9BE6-49AE-8355-87D8A93970CD}" srcOrd="0" destOrd="0" presId="urn:microsoft.com/office/officeart/2005/8/layout/orgChart1"/>
    <dgm:cxn modelId="{08DB9195-92BC-4BF7-96A0-D1D686810AD3}" type="presParOf" srcId="{0FC7240B-9BE6-49AE-8355-87D8A93970CD}" destId="{DC529FC9-7EB0-4E1E-AB3C-D7BC6B8FF0C4}" srcOrd="0" destOrd="0" presId="urn:microsoft.com/office/officeart/2005/8/layout/orgChart1"/>
    <dgm:cxn modelId="{5DCB11B8-10BD-4D20-841A-42163D0D9A2C}" type="presParOf" srcId="{0FC7240B-9BE6-49AE-8355-87D8A93970CD}" destId="{9E7AE8C8-E47F-43F8-ADDC-865EFC154135}" srcOrd="1" destOrd="0" presId="urn:microsoft.com/office/officeart/2005/8/layout/orgChart1"/>
    <dgm:cxn modelId="{691D63F8-51DF-4733-A1ED-D21330864002}" type="presParOf" srcId="{7C2F46C6-E702-47E4-928E-11EA015D9338}" destId="{3E2A0FFF-F947-4983-9679-9729797FB3BE}" srcOrd="1" destOrd="0" presId="urn:microsoft.com/office/officeart/2005/8/layout/orgChart1"/>
    <dgm:cxn modelId="{3758A963-E222-42A0-BB15-10C0F8B49008}" type="presParOf" srcId="{7C2F46C6-E702-47E4-928E-11EA015D9338}" destId="{1F342BF1-1CBD-49F1-9BD9-AEA7CDA2104E}" srcOrd="2" destOrd="0" presId="urn:microsoft.com/office/officeart/2005/8/layout/orgChart1"/>
    <dgm:cxn modelId="{EF975F9D-BAE3-4896-A97F-2AF2C29B842F}" type="presParOf" srcId="{00454FF2-5ED4-489C-920F-1943C65791BD}" destId="{3EA4EF86-1AB0-44E2-9F36-F297DE43F9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A10441D-8AF6-4908-BE7E-26F15C4CD859}" type="doc">
      <dgm:prSet loTypeId="urn:microsoft.com/office/officeart/2005/8/layout/orgChart1" loCatId="hierarchy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010EEBA9-07D3-4432-965B-5A57DAF52F14}">
      <dgm:prSet custT="1"/>
      <dgm:spPr/>
      <dgm:t>
        <a:bodyPr/>
        <a:lstStyle/>
        <a:p>
          <a:pPr rtl="0"/>
          <a:r>
            <a:rPr lang="ru-RU" sz="1800" b="1" u="sng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Ограничения:</a:t>
          </a:r>
          <a:endParaRPr lang="en-US" sz="1800" b="1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4BD379-06EA-4646-B6A7-397E222D4FDD}" type="parTrans" cxnId="{7F6979C2-E834-4CA1-9187-F86F049D8E0A}">
      <dgm:prSet/>
      <dgm:spPr/>
      <dgm:t>
        <a:bodyPr/>
        <a:lstStyle/>
        <a:p>
          <a:endParaRPr lang="en-US"/>
        </a:p>
      </dgm:t>
    </dgm:pt>
    <dgm:pt modelId="{B3B8A2CD-B4B9-4F9E-A061-CE3F09544B5C}" type="sibTrans" cxnId="{7F6979C2-E834-4CA1-9187-F86F049D8E0A}">
      <dgm:prSet/>
      <dgm:spPr/>
      <dgm:t>
        <a:bodyPr/>
        <a:lstStyle/>
        <a:p>
          <a:endParaRPr lang="en-US"/>
        </a:p>
      </dgm:t>
    </dgm:pt>
    <dgm:pt modelId="{AC063798-EA4F-4CF5-923D-4943D04DE6B6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Значительные  затраты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C2A1CD-CEA3-4BC0-80A2-AF1067DBBC6B}" type="parTrans" cxnId="{BAC78E4A-4596-4C75-B426-B135B4C866F0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746237-E562-432F-A342-500EA7C00F4A}" type="sibTrans" cxnId="{BAC78E4A-4596-4C75-B426-B135B4C866F0}">
      <dgm:prSet/>
      <dgm:spPr/>
      <dgm:t>
        <a:bodyPr/>
        <a:lstStyle/>
        <a:p>
          <a:endParaRPr lang="en-US"/>
        </a:p>
      </dgm:t>
    </dgm:pt>
    <dgm:pt modelId="{CD8C414D-45EB-4FDD-B84D-C73F8D5911C1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Ограниченные  технические возможности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7B0D10-7E6D-4E3D-BDFC-9EF637C1F95A}" type="parTrans" cxnId="{6B967A70-DF7F-4160-833F-475D94989ADD}">
      <dgm:prSet/>
      <dgm:spPr/>
      <dgm:t>
        <a:bodyPr/>
        <a:lstStyle/>
        <a:p>
          <a:endParaRPr lang="en-US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F37925-836F-4421-A0E7-DDEC4101DBBC}" type="sibTrans" cxnId="{6B967A70-DF7F-4160-833F-475D94989ADD}">
      <dgm:prSet/>
      <dgm:spPr/>
      <dgm:t>
        <a:bodyPr/>
        <a:lstStyle/>
        <a:p>
          <a:endParaRPr lang="en-US"/>
        </a:p>
      </dgm:t>
    </dgm:pt>
    <dgm:pt modelId="{DA90B897-F160-469A-9C2C-26981981FEC6}" type="pres">
      <dgm:prSet presAssocID="{7A10441D-8AF6-4908-BE7E-26F15C4CD8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454FF2-5ED4-489C-920F-1943C65791BD}" type="pres">
      <dgm:prSet presAssocID="{010EEBA9-07D3-4432-965B-5A57DAF52F14}" presName="hierRoot1" presStyleCnt="0">
        <dgm:presLayoutVars>
          <dgm:hierBranch val="init"/>
        </dgm:presLayoutVars>
      </dgm:prSet>
      <dgm:spPr/>
    </dgm:pt>
    <dgm:pt modelId="{061A48F2-616F-4475-8BF7-9BA06778B400}" type="pres">
      <dgm:prSet presAssocID="{010EEBA9-07D3-4432-965B-5A57DAF52F14}" presName="rootComposite1" presStyleCnt="0"/>
      <dgm:spPr/>
    </dgm:pt>
    <dgm:pt modelId="{BD45814F-C43C-46B1-ACEF-1B25BEE9BC7A}" type="pres">
      <dgm:prSet presAssocID="{010EEBA9-07D3-4432-965B-5A57DAF52F14}" presName="rootText1" presStyleLbl="node0" presStyleIdx="0" presStyleCnt="1" custScaleX="147112" custScaleY="573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C234B5-D113-4D3E-924C-D3E3DFF8186C}" type="pres">
      <dgm:prSet presAssocID="{010EEBA9-07D3-4432-965B-5A57DAF52F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1425234-286C-4EA6-B5D0-1CFB5006296B}" type="pres">
      <dgm:prSet presAssocID="{010EEBA9-07D3-4432-965B-5A57DAF52F14}" presName="hierChild2" presStyleCnt="0"/>
      <dgm:spPr/>
    </dgm:pt>
    <dgm:pt modelId="{443A51E1-D585-42EE-A4E8-43F505F979F4}" type="pres">
      <dgm:prSet presAssocID="{1EC2A1CD-CEA3-4BC0-80A2-AF1067DBBC6B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C8E6D30-1DA0-49C0-86D4-499AA7A5D108}" type="pres">
      <dgm:prSet presAssocID="{AC063798-EA4F-4CF5-923D-4943D04DE6B6}" presName="hierRoot2" presStyleCnt="0">
        <dgm:presLayoutVars>
          <dgm:hierBranch val="init"/>
        </dgm:presLayoutVars>
      </dgm:prSet>
      <dgm:spPr/>
    </dgm:pt>
    <dgm:pt modelId="{0289BAAE-1B5D-4411-812C-3F9FE61CE904}" type="pres">
      <dgm:prSet presAssocID="{AC063798-EA4F-4CF5-923D-4943D04DE6B6}" presName="rootComposite" presStyleCnt="0"/>
      <dgm:spPr/>
    </dgm:pt>
    <dgm:pt modelId="{4D6958C6-6AAB-461B-9DDD-A9933964A242}" type="pres">
      <dgm:prSet presAssocID="{AC063798-EA4F-4CF5-923D-4943D04DE6B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20F0A-3422-4EA8-BBEA-1FAA865DDDA2}" type="pres">
      <dgm:prSet presAssocID="{AC063798-EA4F-4CF5-923D-4943D04DE6B6}" presName="rootConnector" presStyleLbl="node2" presStyleIdx="0" presStyleCnt="2"/>
      <dgm:spPr/>
      <dgm:t>
        <a:bodyPr/>
        <a:lstStyle/>
        <a:p>
          <a:endParaRPr lang="ru-RU"/>
        </a:p>
      </dgm:t>
    </dgm:pt>
    <dgm:pt modelId="{BA70F485-4521-4EEB-824D-FCF4C65EBE56}" type="pres">
      <dgm:prSet presAssocID="{AC063798-EA4F-4CF5-923D-4943D04DE6B6}" presName="hierChild4" presStyleCnt="0"/>
      <dgm:spPr/>
    </dgm:pt>
    <dgm:pt modelId="{AC2F8422-7B5D-4156-99FE-A7D465F8502C}" type="pres">
      <dgm:prSet presAssocID="{AC063798-EA4F-4CF5-923D-4943D04DE6B6}" presName="hierChild5" presStyleCnt="0"/>
      <dgm:spPr/>
    </dgm:pt>
    <dgm:pt modelId="{EF7080E3-F1A7-4D5F-9DCE-ECAA1BD44F5D}" type="pres">
      <dgm:prSet presAssocID="{C57B0D10-7E6D-4E3D-BDFC-9EF637C1F95A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FFFD012-8E5F-4FF0-9661-B997D82F9CC2}" type="pres">
      <dgm:prSet presAssocID="{CD8C414D-45EB-4FDD-B84D-C73F8D5911C1}" presName="hierRoot2" presStyleCnt="0">
        <dgm:presLayoutVars>
          <dgm:hierBranch val="init"/>
        </dgm:presLayoutVars>
      </dgm:prSet>
      <dgm:spPr/>
    </dgm:pt>
    <dgm:pt modelId="{30A4348A-A49F-4A52-91D1-A404E7BD0131}" type="pres">
      <dgm:prSet presAssocID="{CD8C414D-45EB-4FDD-B84D-C73F8D5911C1}" presName="rootComposite" presStyleCnt="0"/>
      <dgm:spPr/>
    </dgm:pt>
    <dgm:pt modelId="{D481FE9F-5917-41C3-A99B-F31D7353D751}" type="pres">
      <dgm:prSet presAssocID="{CD8C414D-45EB-4FDD-B84D-C73F8D5911C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96CCED-1E00-42B8-B813-11CEC699E6BE}" type="pres">
      <dgm:prSet presAssocID="{CD8C414D-45EB-4FDD-B84D-C73F8D5911C1}" presName="rootConnector" presStyleLbl="node2" presStyleIdx="1" presStyleCnt="2"/>
      <dgm:spPr/>
      <dgm:t>
        <a:bodyPr/>
        <a:lstStyle/>
        <a:p>
          <a:endParaRPr lang="ru-RU"/>
        </a:p>
      </dgm:t>
    </dgm:pt>
    <dgm:pt modelId="{DBD3C328-D3AA-45D3-ABB5-2D580ECB551B}" type="pres">
      <dgm:prSet presAssocID="{CD8C414D-45EB-4FDD-B84D-C73F8D5911C1}" presName="hierChild4" presStyleCnt="0"/>
      <dgm:spPr/>
    </dgm:pt>
    <dgm:pt modelId="{F7AB771E-1C29-4A32-A134-54EAA2BE4E78}" type="pres">
      <dgm:prSet presAssocID="{CD8C414D-45EB-4FDD-B84D-C73F8D5911C1}" presName="hierChild5" presStyleCnt="0"/>
      <dgm:spPr/>
    </dgm:pt>
    <dgm:pt modelId="{3EA4EF86-1AB0-44E2-9F36-F297DE43F95F}" type="pres">
      <dgm:prSet presAssocID="{010EEBA9-07D3-4432-965B-5A57DAF52F14}" presName="hierChild3" presStyleCnt="0"/>
      <dgm:spPr/>
    </dgm:pt>
  </dgm:ptLst>
  <dgm:cxnLst>
    <dgm:cxn modelId="{C40CD203-63E1-4C5F-B17D-732923E2A6CB}" type="presOf" srcId="{C57B0D10-7E6D-4E3D-BDFC-9EF637C1F95A}" destId="{EF7080E3-F1A7-4D5F-9DCE-ECAA1BD44F5D}" srcOrd="0" destOrd="0" presId="urn:microsoft.com/office/officeart/2005/8/layout/orgChart1"/>
    <dgm:cxn modelId="{CEE53984-85EA-44E5-8E14-FC8052063C69}" type="presOf" srcId="{1EC2A1CD-CEA3-4BC0-80A2-AF1067DBBC6B}" destId="{443A51E1-D585-42EE-A4E8-43F505F979F4}" srcOrd="0" destOrd="0" presId="urn:microsoft.com/office/officeart/2005/8/layout/orgChart1"/>
    <dgm:cxn modelId="{D53EC998-D316-4D4A-8E3E-36D153068513}" type="presOf" srcId="{CD8C414D-45EB-4FDD-B84D-C73F8D5911C1}" destId="{9596CCED-1E00-42B8-B813-11CEC699E6BE}" srcOrd="1" destOrd="0" presId="urn:microsoft.com/office/officeart/2005/8/layout/orgChart1"/>
    <dgm:cxn modelId="{6B967A70-DF7F-4160-833F-475D94989ADD}" srcId="{010EEBA9-07D3-4432-965B-5A57DAF52F14}" destId="{CD8C414D-45EB-4FDD-B84D-C73F8D5911C1}" srcOrd="1" destOrd="0" parTransId="{C57B0D10-7E6D-4E3D-BDFC-9EF637C1F95A}" sibTransId="{9FF37925-836F-4421-A0E7-DDEC4101DBBC}"/>
    <dgm:cxn modelId="{191FE981-CD7B-4E08-9710-8C0A9B96FDE0}" type="presOf" srcId="{AC063798-EA4F-4CF5-923D-4943D04DE6B6}" destId="{9B420F0A-3422-4EA8-BBEA-1FAA865DDDA2}" srcOrd="1" destOrd="0" presId="urn:microsoft.com/office/officeart/2005/8/layout/orgChart1"/>
    <dgm:cxn modelId="{BAC78E4A-4596-4C75-B426-B135B4C866F0}" srcId="{010EEBA9-07D3-4432-965B-5A57DAF52F14}" destId="{AC063798-EA4F-4CF5-923D-4943D04DE6B6}" srcOrd="0" destOrd="0" parTransId="{1EC2A1CD-CEA3-4BC0-80A2-AF1067DBBC6B}" sibTransId="{A0746237-E562-432F-A342-500EA7C00F4A}"/>
    <dgm:cxn modelId="{1136B177-5320-469F-BCCE-17B5CA98F626}" type="presOf" srcId="{CD8C414D-45EB-4FDD-B84D-C73F8D5911C1}" destId="{D481FE9F-5917-41C3-A99B-F31D7353D751}" srcOrd="0" destOrd="0" presId="urn:microsoft.com/office/officeart/2005/8/layout/orgChart1"/>
    <dgm:cxn modelId="{762FE19F-6E09-4C27-B7DA-A1DFF7F46253}" type="presOf" srcId="{7A10441D-8AF6-4908-BE7E-26F15C4CD859}" destId="{DA90B897-F160-469A-9C2C-26981981FEC6}" srcOrd="0" destOrd="0" presId="urn:microsoft.com/office/officeart/2005/8/layout/orgChart1"/>
    <dgm:cxn modelId="{52AA9704-71C2-4D5A-A32F-83EF4AEB7A6A}" type="presOf" srcId="{AC063798-EA4F-4CF5-923D-4943D04DE6B6}" destId="{4D6958C6-6AAB-461B-9DDD-A9933964A242}" srcOrd="0" destOrd="0" presId="urn:microsoft.com/office/officeart/2005/8/layout/orgChart1"/>
    <dgm:cxn modelId="{6B7B1051-56EC-4D14-84CB-86CA2E2726DE}" type="presOf" srcId="{010EEBA9-07D3-4432-965B-5A57DAF52F14}" destId="{C5C234B5-D113-4D3E-924C-D3E3DFF8186C}" srcOrd="1" destOrd="0" presId="urn:microsoft.com/office/officeart/2005/8/layout/orgChart1"/>
    <dgm:cxn modelId="{7F6979C2-E834-4CA1-9187-F86F049D8E0A}" srcId="{7A10441D-8AF6-4908-BE7E-26F15C4CD859}" destId="{010EEBA9-07D3-4432-965B-5A57DAF52F14}" srcOrd="0" destOrd="0" parTransId="{904BD379-06EA-4646-B6A7-397E222D4FDD}" sibTransId="{B3B8A2CD-B4B9-4F9E-A061-CE3F09544B5C}"/>
    <dgm:cxn modelId="{091CEE7E-86C1-43BE-8B0A-38A469AC3693}" type="presOf" srcId="{010EEBA9-07D3-4432-965B-5A57DAF52F14}" destId="{BD45814F-C43C-46B1-ACEF-1B25BEE9BC7A}" srcOrd="0" destOrd="0" presId="urn:microsoft.com/office/officeart/2005/8/layout/orgChart1"/>
    <dgm:cxn modelId="{FFF3F120-0F28-4268-AD9A-2B9EB9FE4C90}" type="presParOf" srcId="{DA90B897-F160-469A-9C2C-26981981FEC6}" destId="{00454FF2-5ED4-489C-920F-1943C65791BD}" srcOrd="0" destOrd="0" presId="urn:microsoft.com/office/officeart/2005/8/layout/orgChart1"/>
    <dgm:cxn modelId="{D78A846E-AA7C-49C8-AAF0-1BA13D0DA016}" type="presParOf" srcId="{00454FF2-5ED4-489C-920F-1943C65791BD}" destId="{061A48F2-616F-4475-8BF7-9BA06778B400}" srcOrd="0" destOrd="0" presId="urn:microsoft.com/office/officeart/2005/8/layout/orgChart1"/>
    <dgm:cxn modelId="{06723804-EAA9-4CCB-B99E-B5D2B9218201}" type="presParOf" srcId="{061A48F2-616F-4475-8BF7-9BA06778B400}" destId="{BD45814F-C43C-46B1-ACEF-1B25BEE9BC7A}" srcOrd="0" destOrd="0" presId="urn:microsoft.com/office/officeart/2005/8/layout/orgChart1"/>
    <dgm:cxn modelId="{BFDF3499-1D01-47A5-881B-47C8088CFBD7}" type="presParOf" srcId="{061A48F2-616F-4475-8BF7-9BA06778B400}" destId="{C5C234B5-D113-4D3E-924C-D3E3DFF8186C}" srcOrd="1" destOrd="0" presId="urn:microsoft.com/office/officeart/2005/8/layout/orgChart1"/>
    <dgm:cxn modelId="{E8DA89F6-E5DB-41E1-B988-6AD99A1276F8}" type="presParOf" srcId="{00454FF2-5ED4-489C-920F-1943C65791BD}" destId="{B1425234-286C-4EA6-B5D0-1CFB5006296B}" srcOrd="1" destOrd="0" presId="urn:microsoft.com/office/officeart/2005/8/layout/orgChart1"/>
    <dgm:cxn modelId="{0E408153-D46A-4D49-AA48-944E358A0CD8}" type="presParOf" srcId="{B1425234-286C-4EA6-B5D0-1CFB5006296B}" destId="{443A51E1-D585-42EE-A4E8-43F505F979F4}" srcOrd="0" destOrd="0" presId="urn:microsoft.com/office/officeart/2005/8/layout/orgChart1"/>
    <dgm:cxn modelId="{DB43770B-DA52-4B65-B3EC-D1BF32ADC101}" type="presParOf" srcId="{B1425234-286C-4EA6-B5D0-1CFB5006296B}" destId="{DC8E6D30-1DA0-49C0-86D4-499AA7A5D108}" srcOrd="1" destOrd="0" presId="urn:microsoft.com/office/officeart/2005/8/layout/orgChart1"/>
    <dgm:cxn modelId="{8D0F3030-738E-43E9-9BAC-C4A09B5082B6}" type="presParOf" srcId="{DC8E6D30-1DA0-49C0-86D4-499AA7A5D108}" destId="{0289BAAE-1B5D-4411-812C-3F9FE61CE904}" srcOrd="0" destOrd="0" presId="urn:microsoft.com/office/officeart/2005/8/layout/orgChart1"/>
    <dgm:cxn modelId="{B36D6FB8-6C03-4913-B504-E8D331C199EC}" type="presParOf" srcId="{0289BAAE-1B5D-4411-812C-3F9FE61CE904}" destId="{4D6958C6-6AAB-461B-9DDD-A9933964A242}" srcOrd="0" destOrd="0" presId="urn:microsoft.com/office/officeart/2005/8/layout/orgChart1"/>
    <dgm:cxn modelId="{453F6E3C-3587-4C38-944F-12623F52FCF4}" type="presParOf" srcId="{0289BAAE-1B5D-4411-812C-3F9FE61CE904}" destId="{9B420F0A-3422-4EA8-BBEA-1FAA865DDDA2}" srcOrd="1" destOrd="0" presId="urn:microsoft.com/office/officeart/2005/8/layout/orgChart1"/>
    <dgm:cxn modelId="{F30F7F35-3748-4696-9E8B-DF150B0863DC}" type="presParOf" srcId="{DC8E6D30-1DA0-49C0-86D4-499AA7A5D108}" destId="{BA70F485-4521-4EEB-824D-FCF4C65EBE56}" srcOrd="1" destOrd="0" presId="urn:microsoft.com/office/officeart/2005/8/layout/orgChart1"/>
    <dgm:cxn modelId="{74B7CF59-C4AE-427B-B0E3-C580B3D92DFA}" type="presParOf" srcId="{DC8E6D30-1DA0-49C0-86D4-499AA7A5D108}" destId="{AC2F8422-7B5D-4156-99FE-A7D465F8502C}" srcOrd="2" destOrd="0" presId="urn:microsoft.com/office/officeart/2005/8/layout/orgChart1"/>
    <dgm:cxn modelId="{4DF4687B-9A6C-49CE-A39E-E36FFF2D03E7}" type="presParOf" srcId="{B1425234-286C-4EA6-B5D0-1CFB5006296B}" destId="{EF7080E3-F1A7-4D5F-9DCE-ECAA1BD44F5D}" srcOrd="2" destOrd="0" presId="urn:microsoft.com/office/officeart/2005/8/layout/orgChart1"/>
    <dgm:cxn modelId="{55D6F030-C6BB-42E4-9D63-A7C5F96D791F}" type="presParOf" srcId="{B1425234-286C-4EA6-B5D0-1CFB5006296B}" destId="{DFFFD012-8E5F-4FF0-9661-B997D82F9CC2}" srcOrd="3" destOrd="0" presId="urn:microsoft.com/office/officeart/2005/8/layout/orgChart1"/>
    <dgm:cxn modelId="{33A2954D-0546-47A1-9532-42B945D4AA1B}" type="presParOf" srcId="{DFFFD012-8E5F-4FF0-9661-B997D82F9CC2}" destId="{30A4348A-A49F-4A52-91D1-A404E7BD0131}" srcOrd="0" destOrd="0" presId="urn:microsoft.com/office/officeart/2005/8/layout/orgChart1"/>
    <dgm:cxn modelId="{8D9A9009-8D94-461B-A31A-3DCDA072E9CC}" type="presParOf" srcId="{30A4348A-A49F-4A52-91D1-A404E7BD0131}" destId="{D481FE9F-5917-41C3-A99B-F31D7353D751}" srcOrd="0" destOrd="0" presId="urn:microsoft.com/office/officeart/2005/8/layout/orgChart1"/>
    <dgm:cxn modelId="{6DDDB993-196E-4C06-8BAB-6A7535A78556}" type="presParOf" srcId="{30A4348A-A49F-4A52-91D1-A404E7BD0131}" destId="{9596CCED-1E00-42B8-B813-11CEC699E6BE}" srcOrd="1" destOrd="0" presId="urn:microsoft.com/office/officeart/2005/8/layout/orgChart1"/>
    <dgm:cxn modelId="{BC183455-02C0-49FF-AEA7-027F36F108D2}" type="presParOf" srcId="{DFFFD012-8E5F-4FF0-9661-B997D82F9CC2}" destId="{DBD3C328-D3AA-45D3-ABB5-2D580ECB551B}" srcOrd="1" destOrd="0" presId="urn:microsoft.com/office/officeart/2005/8/layout/orgChart1"/>
    <dgm:cxn modelId="{B1A6DD25-E807-49E8-A406-FDE7CB2B2DB9}" type="presParOf" srcId="{DFFFD012-8E5F-4FF0-9661-B997D82F9CC2}" destId="{F7AB771E-1C29-4A32-A134-54EAA2BE4E78}" srcOrd="2" destOrd="0" presId="urn:microsoft.com/office/officeart/2005/8/layout/orgChart1"/>
    <dgm:cxn modelId="{6ABF1203-1498-4495-B78D-FC4D5901C14F}" type="presParOf" srcId="{00454FF2-5ED4-489C-920F-1943C65791BD}" destId="{3EA4EF86-1AB0-44E2-9F36-F297DE43F9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A10441D-8AF6-4908-BE7E-26F15C4CD859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0EEBA9-07D3-4432-965B-5A57DAF52F14}">
      <dgm:prSet/>
      <dgm:spPr/>
      <dgm:t>
        <a:bodyPr/>
        <a:lstStyle/>
        <a:p>
          <a:pPr rtl="0"/>
          <a:r>
            <a:rPr lang="ru-RU" b="1" u="sng" dirty="0" smtClean="0">
              <a:latin typeface="Arial" panose="020B0604020202020204" pitchFamily="34" charset="0"/>
              <a:cs typeface="Arial" panose="020B0604020202020204" pitchFamily="34" charset="0"/>
            </a:rPr>
            <a:t>Источники финансирования:</a:t>
          </a:r>
          <a:endParaRPr lang="en-US" b="1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4BD379-06EA-4646-B6A7-397E222D4FDD}" type="parTrans" cxnId="{7F6979C2-E834-4CA1-9187-F86F049D8E0A}">
      <dgm:prSet/>
      <dgm:spPr/>
      <dgm:t>
        <a:bodyPr/>
        <a:lstStyle/>
        <a:p>
          <a:endParaRPr lang="en-US"/>
        </a:p>
      </dgm:t>
    </dgm:pt>
    <dgm:pt modelId="{B3B8A2CD-B4B9-4F9E-A061-CE3F09544B5C}" type="sibTrans" cxnId="{7F6979C2-E834-4CA1-9187-F86F049D8E0A}">
      <dgm:prSet/>
      <dgm:spPr/>
      <dgm:t>
        <a:bodyPr/>
        <a:lstStyle/>
        <a:p>
          <a:endParaRPr lang="en-US"/>
        </a:p>
      </dgm:t>
    </dgm:pt>
    <dgm:pt modelId="{AC063798-EA4F-4CF5-923D-4943D04DE6B6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Бюджет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C2A1CD-CEA3-4BC0-80A2-AF1067DBBC6B}" type="parTrans" cxnId="{BAC78E4A-4596-4C75-B426-B135B4C866F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746237-E562-432F-A342-500EA7C00F4A}" type="sibTrans" cxnId="{BAC78E4A-4596-4C75-B426-B135B4C866F0}">
      <dgm:prSet/>
      <dgm:spPr/>
      <dgm:t>
        <a:bodyPr/>
        <a:lstStyle/>
        <a:p>
          <a:endParaRPr lang="en-US"/>
        </a:p>
      </dgm:t>
    </dgm:pt>
    <dgm:pt modelId="{F49ADBA2-38DF-4F15-8485-A1D5367E26F5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Прибыль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7D0ACC-0A02-413B-A0D6-EF3C3EC2A57D}" type="parTrans" cxnId="{8B26B33D-3516-44B6-820B-C0D62BEAD56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E1A885-AE75-4FE4-9E53-29F818CA165C}" type="sibTrans" cxnId="{8B26B33D-3516-44B6-820B-C0D62BEAD567}">
      <dgm:prSet/>
      <dgm:spPr/>
      <dgm:t>
        <a:bodyPr/>
        <a:lstStyle/>
        <a:p>
          <a:endParaRPr lang="en-US"/>
        </a:p>
      </dgm:t>
    </dgm:pt>
    <dgm:pt modelId="{CD8C414D-45EB-4FDD-B84D-C73F8D5911C1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7B0D10-7E6D-4E3D-BDFC-9EF637C1F95A}" type="parTrans" cxnId="{6B967A70-DF7F-4160-833F-475D94989AD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F37925-836F-4421-A0E7-DDEC4101DBBC}" type="sibTrans" cxnId="{6B967A70-DF7F-4160-833F-475D94989ADD}">
      <dgm:prSet/>
      <dgm:spPr/>
      <dgm:t>
        <a:bodyPr/>
        <a:lstStyle/>
        <a:p>
          <a:endParaRPr lang="en-US"/>
        </a:p>
      </dgm:t>
    </dgm:pt>
    <dgm:pt modelId="{86DB6A3E-0346-4389-9FEB-25D7EFA89DD7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Кредиты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3BD26A-112C-4343-946E-93661E91BC99}" type="parTrans" cxnId="{69F4B45B-B3B0-446D-A224-890F66B64AE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AB4CCA-ED90-4FC8-BACC-F96473C9EE58}" type="sibTrans" cxnId="{69F4B45B-B3B0-446D-A224-890F66B64AE8}">
      <dgm:prSet/>
      <dgm:spPr/>
      <dgm:t>
        <a:bodyPr/>
        <a:lstStyle/>
        <a:p>
          <a:endParaRPr lang="en-US"/>
        </a:p>
      </dgm:t>
    </dgm:pt>
    <dgm:pt modelId="{8C448A29-8399-4963-AD82-03C57817A534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Резервы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AC2FCD-3525-433E-BE83-68BC92B740D9}" type="parTrans" cxnId="{BA35AEC7-DAD9-4088-9BEB-ED991E0B40A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5C45BA-DE35-45E5-81CE-9E11E5DDA900}" type="sibTrans" cxnId="{BA35AEC7-DAD9-4088-9BEB-ED991E0B40AF}">
      <dgm:prSet/>
      <dgm:spPr/>
      <dgm:t>
        <a:bodyPr/>
        <a:lstStyle/>
        <a:p>
          <a:endParaRPr lang="en-US"/>
        </a:p>
      </dgm:t>
    </dgm:pt>
    <dgm:pt modelId="{DA90B897-F160-469A-9C2C-26981981FEC6}" type="pres">
      <dgm:prSet presAssocID="{7A10441D-8AF6-4908-BE7E-26F15C4CD8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454FF2-5ED4-489C-920F-1943C65791BD}" type="pres">
      <dgm:prSet presAssocID="{010EEBA9-07D3-4432-965B-5A57DAF52F14}" presName="hierRoot1" presStyleCnt="0">
        <dgm:presLayoutVars>
          <dgm:hierBranch val="init"/>
        </dgm:presLayoutVars>
      </dgm:prSet>
      <dgm:spPr/>
    </dgm:pt>
    <dgm:pt modelId="{061A48F2-616F-4475-8BF7-9BA06778B400}" type="pres">
      <dgm:prSet presAssocID="{010EEBA9-07D3-4432-965B-5A57DAF52F14}" presName="rootComposite1" presStyleCnt="0"/>
      <dgm:spPr/>
    </dgm:pt>
    <dgm:pt modelId="{BD45814F-C43C-46B1-ACEF-1B25BEE9BC7A}" type="pres">
      <dgm:prSet presAssocID="{010EEBA9-07D3-4432-965B-5A57DAF52F14}" presName="rootText1" presStyleLbl="node0" presStyleIdx="0" presStyleCnt="1" custScaleX="290266" custScaleY="573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C234B5-D113-4D3E-924C-D3E3DFF8186C}" type="pres">
      <dgm:prSet presAssocID="{010EEBA9-07D3-4432-965B-5A57DAF52F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1425234-286C-4EA6-B5D0-1CFB5006296B}" type="pres">
      <dgm:prSet presAssocID="{010EEBA9-07D3-4432-965B-5A57DAF52F14}" presName="hierChild2" presStyleCnt="0"/>
      <dgm:spPr/>
    </dgm:pt>
    <dgm:pt modelId="{443A51E1-D585-42EE-A4E8-43F505F979F4}" type="pres">
      <dgm:prSet presAssocID="{1EC2A1CD-CEA3-4BC0-80A2-AF1067DBBC6B}" presName="Name37" presStyleLbl="parChTrans1D2" presStyleIdx="0" presStyleCnt="5"/>
      <dgm:spPr/>
      <dgm:t>
        <a:bodyPr/>
        <a:lstStyle/>
        <a:p>
          <a:endParaRPr lang="ru-RU"/>
        </a:p>
      </dgm:t>
    </dgm:pt>
    <dgm:pt modelId="{DC8E6D30-1DA0-49C0-86D4-499AA7A5D108}" type="pres">
      <dgm:prSet presAssocID="{AC063798-EA4F-4CF5-923D-4943D04DE6B6}" presName="hierRoot2" presStyleCnt="0">
        <dgm:presLayoutVars>
          <dgm:hierBranch val="init"/>
        </dgm:presLayoutVars>
      </dgm:prSet>
      <dgm:spPr/>
    </dgm:pt>
    <dgm:pt modelId="{0289BAAE-1B5D-4411-812C-3F9FE61CE904}" type="pres">
      <dgm:prSet presAssocID="{AC063798-EA4F-4CF5-923D-4943D04DE6B6}" presName="rootComposite" presStyleCnt="0"/>
      <dgm:spPr/>
    </dgm:pt>
    <dgm:pt modelId="{4D6958C6-6AAB-461B-9DDD-A9933964A242}" type="pres">
      <dgm:prSet presAssocID="{AC063798-EA4F-4CF5-923D-4943D04DE6B6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420F0A-3422-4EA8-BBEA-1FAA865DDDA2}" type="pres">
      <dgm:prSet presAssocID="{AC063798-EA4F-4CF5-923D-4943D04DE6B6}" presName="rootConnector" presStyleLbl="node2" presStyleIdx="0" presStyleCnt="5"/>
      <dgm:spPr/>
      <dgm:t>
        <a:bodyPr/>
        <a:lstStyle/>
        <a:p>
          <a:endParaRPr lang="ru-RU"/>
        </a:p>
      </dgm:t>
    </dgm:pt>
    <dgm:pt modelId="{BA70F485-4521-4EEB-824D-FCF4C65EBE56}" type="pres">
      <dgm:prSet presAssocID="{AC063798-EA4F-4CF5-923D-4943D04DE6B6}" presName="hierChild4" presStyleCnt="0"/>
      <dgm:spPr/>
    </dgm:pt>
    <dgm:pt modelId="{AC2F8422-7B5D-4156-99FE-A7D465F8502C}" type="pres">
      <dgm:prSet presAssocID="{AC063798-EA4F-4CF5-923D-4943D04DE6B6}" presName="hierChild5" presStyleCnt="0"/>
      <dgm:spPr/>
    </dgm:pt>
    <dgm:pt modelId="{1632DC01-EB69-463D-8342-E7B5FEF73EA2}" type="pres">
      <dgm:prSet presAssocID="{DA7D0ACC-0A02-413B-A0D6-EF3C3EC2A57D}" presName="Name37" presStyleLbl="parChTrans1D2" presStyleIdx="1" presStyleCnt="5"/>
      <dgm:spPr/>
      <dgm:t>
        <a:bodyPr/>
        <a:lstStyle/>
        <a:p>
          <a:endParaRPr lang="ru-RU"/>
        </a:p>
      </dgm:t>
    </dgm:pt>
    <dgm:pt modelId="{5F5C3DB7-8EFC-4CD1-8D3D-FA1DABFCF066}" type="pres">
      <dgm:prSet presAssocID="{F49ADBA2-38DF-4F15-8485-A1D5367E26F5}" presName="hierRoot2" presStyleCnt="0">
        <dgm:presLayoutVars>
          <dgm:hierBranch val="init"/>
        </dgm:presLayoutVars>
      </dgm:prSet>
      <dgm:spPr/>
    </dgm:pt>
    <dgm:pt modelId="{E04C2259-F5BE-466D-80B5-DDD1611686D4}" type="pres">
      <dgm:prSet presAssocID="{F49ADBA2-38DF-4F15-8485-A1D5367E26F5}" presName="rootComposite" presStyleCnt="0"/>
      <dgm:spPr/>
    </dgm:pt>
    <dgm:pt modelId="{17AAD785-44F3-471E-830A-5BC39503E4BC}" type="pres">
      <dgm:prSet presAssocID="{F49ADBA2-38DF-4F15-8485-A1D5367E26F5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F7FEDF-7B13-430E-ABE5-C42DD4217022}" type="pres">
      <dgm:prSet presAssocID="{F49ADBA2-38DF-4F15-8485-A1D5367E26F5}" presName="rootConnector" presStyleLbl="node2" presStyleIdx="1" presStyleCnt="5"/>
      <dgm:spPr/>
      <dgm:t>
        <a:bodyPr/>
        <a:lstStyle/>
        <a:p>
          <a:endParaRPr lang="ru-RU"/>
        </a:p>
      </dgm:t>
    </dgm:pt>
    <dgm:pt modelId="{D7EBF989-77B8-435D-83D9-D72EF2C45443}" type="pres">
      <dgm:prSet presAssocID="{F49ADBA2-38DF-4F15-8485-A1D5367E26F5}" presName="hierChild4" presStyleCnt="0"/>
      <dgm:spPr/>
    </dgm:pt>
    <dgm:pt modelId="{B612CAF1-4760-4847-8AA1-40F7B5FCCF64}" type="pres">
      <dgm:prSet presAssocID="{F49ADBA2-38DF-4F15-8485-A1D5367E26F5}" presName="hierChild5" presStyleCnt="0"/>
      <dgm:spPr/>
    </dgm:pt>
    <dgm:pt modelId="{EF7080E3-F1A7-4D5F-9DCE-ECAA1BD44F5D}" type="pres">
      <dgm:prSet presAssocID="{C57B0D10-7E6D-4E3D-BDFC-9EF637C1F95A}" presName="Name37" presStyleLbl="parChTrans1D2" presStyleIdx="2" presStyleCnt="5"/>
      <dgm:spPr/>
      <dgm:t>
        <a:bodyPr/>
        <a:lstStyle/>
        <a:p>
          <a:endParaRPr lang="ru-RU"/>
        </a:p>
      </dgm:t>
    </dgm:pt>
    <dgm:pt modelId="{DFFFD012-8E5F-4FF0-9661-B997D82F9CC2}" type="pres">
      <dgm:prSet presAssocID="{CD8C414D-45EB-4FDD-B84D-C73F8D5911C1}" presName="hierRoot2" presStyleCnt="0">
        <dgm:presLayoutVars>
          <dgm:hierBranch val="init"/>
        </dgm:presLayoutVars>
      </dgm:prSet>
      <dgm:spPr/>
    </dgm:pt>
    <dgm:pt modelId="{30A4348A-A49F-4A52-91D1-A404E7BD0131}" type="pres">
      <dgm:prSet presAssocID="{CD8C414D-45EB-4FDD-B84D-C73F8D5911C1}" presName="rootComposite" presStyleCnt="0"/>
      <dgm:spPr/>
    </dgm:pt>
    <dgm:pt modelId="{D481FE9F-5917-41C3-A99B-F31D7353D751}" type="pres">
      <dgm:prSet presAssocID="{CD8C414D-45EB-4FDD-B84D-C73F8D5911C1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96CCED-1E00-42B8-B813-11CEC699E6BE}" type="pres">
      <dgm:prSet presAssocID="{CD8C414D-45EB-4FDD-B84D-C73F8D5911C1}" presName="rootConnector" presStyleLbl="node2" presStyleIdx="2" presStyleCnt="5"/>
      <dgm:spPr/>
      <dgm:t>
        <a:bodyPr/>
        <a:lstStyle/>
        <a:p>
          <a:endParaRPr lang="ru-RU"/>
        </a:p>
      </dgm:t>
    </dgm:pt>
    <dgm:pt modelId="{DBD3C328-D3AA-45D3-ABB5-2D580ECB551B}" type="pres">
      <dgm:prSet presAssocID="{CD8C414D-45EB-4FDD-B84D-C73F8D5911C1}" presName="hierChild4" presStyleCnt="0"/>
      <dgm:spPr/>
    </dgm:pt>
    <dgm:pt modelId="{F7AB771E-1C29-4A32-A134-54EAA2BE4E78}" type="pres">
      <dgm:prSet presAssocID="{CD8C414D-45EB-4FDD-B84D-C73F8D5911C1}" presName="hierChild5" presStyleCnt="0"/>
      <dgm:spPr/>
    </dgm:pt>
    <dgm:pt modelId="{889FBE5F-F63F-4269-82BF-D6B53FF1DE30}" type="pres">
      <dgm:prSet presAssocID="{D43BD26A-112C-4343-946E-93661E91BC99}" presName="Name37" presStyleLbl="parChTrans1D2" presStyleIdx="3" presStyleCnt="5"/>
      <dgm:spPr/>
      <dgm:t>
        <a:bodyPr/>
        <a:lstStyle/>
        <a:p>
          <a:endParaRPr lang="ru-RU"/>
        </a:p>
      </dgm:t>
    </dgm:pt>
    <dgm:pt modelId="{7C2F46C6-E702-47E4-928E-11EA015D9338}" type="pres">
      <dgm:prSet presAssocID="{86DB6A3E-0346-4389-9FEB-25D7EFA89DD7}" presName="hierRoot2" presStyleCnt="0">
        <dgm:presLayoutVars>
          <dgm:hierBranch val="init"/>
        </dgm:presLayoutVars>
      </dgm:prSet>
      <dgm:spPr/>
    </dgm:pt>
    <dgm:pt modelId="{0FC7240B-9BE6-49AE-8355-87D8A93970CD}" type="pres">
      <dgm:prSet presAssocID="{86DB6A3E-0346-4389-9FEB-25D7EFA89DD7}" presName="rootComposite" presStyleCnt="0"/>
      <dgm:spPr/>
    </dgm:pt>
    <dgm:pt modelId="{DC529FC9-7EB0-4E1E-AB3C-D7BC6B8FF0C4}" type="pres">
      <dgm:prSet presAssocID="{86DB6A3E-0346-4389-9FEB-25D7EFA89DD7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AE8C8-E47F-43F8-ADDC-865EFC154135}" type="pres">
      <dgm:prSet presAssocID="{86DB6A3E-0346-4389-9FEB-25D7EFA89DD7}" presName="rootConnector" presStyleLbl="node2" presStyleIdx="3" presStyleCnt="5"/>
      <dgm:spPr/>
      <dgm:t>
        <a:bodyPr/>
        <a:lstStyle/>
        <a:p>
          <a:endParaRPr lang="ru-RU"/>
        </a:p>
      </dgm:t>
    </dgm:pt>
    <dgm:pt modelId="{3E2A0FFF-F947-4983-9679-9729797FB3BE}" type="pres">
      <dgm:prSet presAssocID="{86DB6A3E-0346-4389-9FEB-25D7EFA89DD7}" presName="hierChild4" presStyleCnt="0"/>
      <dgm:spPr/>
    </dgm:pt>
    <dgm:pt modelId="{1F342BF1-1CBD-49F1-9BD9-AEA7CDA2104E}" type="pres">
      <dgm:prSet presAssocID="{86DB6A3E-0346-4389-9FEB-25D7EFA89DD7}" presName="hierChild5" presStyleCnt="0"/>
      <dgm:spPr/>
    </dgm:pt>
    <dgm:pt modelId="{1D00FC95-76D9-4B1B-A0CF-76DA39414912}" type="pres">
      <dgm:prSet presAssocID="{32AC2FCD-3525-433E-BE83-68BC92B740D9}" presName="Name37" presStyleLbl="parChTrans1D2" presStyleIdx="4" presStyleCnt="5"/>
      <dgm:spPr/>
      <dgm:t>
        <a:bodyPr/>
        <a:lstStyle/>
        <a:p>
          <a:endParaRPr lang="ru-RU"/>
        </a:p>
      </dgm:t>
    </dgm:pt>
    <dgm:pt modelId="{F91FB767-9A0B-44C5-9E7D-770997CCB627}" type="pres">
      <dgm:prSet presAssocID="{8C448A29-8399-4963-AD82-03C57817A534}" presName="hierRoot2" presStyleCnt="0">
        <dgm:presLayoutVars>
          <dgm:hierBranch val="init"/>
        </dgm:presLayoutVars>
      </dgm:prSet>
      <dgm:spPr/>
    </dgm:pt>
    <dgm:pt modelId="{A3D6F5EE-DFF6-4ACC-A47A-0E3CF5DB27E2}" type="pres">
      <dgm:prSet presAssocID="{8C448A29-8399-4963-AD82-03C57817A534}" presName="rootComposite" presStyleCnt="0"/>
      <dgm:spPr/>
    </dgm:pt>
    <dgm:pt modelId="{34B3A789-6E36-4046-968D-85D5BDFC1A7F}" type="pres">
      <dgm:prSet presAssocID="{8C448A29-8399-4963-AD82-03C57817A53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47D49-34BD-4AC9-ADFB-779269455E1E}" type="pres">
      <dgm:prSet presAssocID="{8C448A29-8399-4963-AD82-03C57817A534}" presName="rootConnector" presStyleLbl="node2" presStyleIdx="4" presStyleCnt="5"/>
      <dgm:spPr/>
      <dgm:t>
        <a:bodyPr/>
        <a:lstStyle/>
        <a:p>
          <a:endParaRPr lang="ru-RU"/>
        </a:p>
      </dgm:t>
    </dgm:pt>
    <dgm:pt modelId="{B7FEB2B6-2ECF-40DC-99B4-B92EF317771E}" type="pres">
      <dgm:prSet presAssocID="{8C448A29-8399-4963-AD82-03C57817A534}" presName="hierChild4" presStyleCnt="0"/>
      <dgm:spPr/>
    </dgm:pt>
    <dgm:pt modelId="{B1E1F4ED-335B-4C9A-A454-1185723B6B48}" type="pres">
      <dgm:prSet presAssocID="{8C448A29-8399-4963-AD82-03C57817A534}" presName="hierChild5" presStyleCnt="0"/>
      <dgm:spPr/>
    </dgm:pt>
    <dgm:pt modelId="{3EA4EF86-1AB0-44E2-9F36-F297DE43F95F}" type="pres">
      <dgm:prSet presAssocID="{010EEBA9-07D3-4432-965B-5A57DAF52F14}" presName="hierChild3" presStyleCnt="0"/>
      <dgm:spPr/>
    </dgm:pt>
  </dgm:ptLst>
  <dgm:cxnLst>
    <dgm:cxn modelId="{BA35AEC7-DAD9-4088-9BEB-ED991E0B40AF}" srcId="{010EEBA9-07D3-4432-965B-5A57DAF52F14}" destId="{8C448A29-8399-4963-AD82-03C57817A534}" srcOrd="4" destOrd="0" parTransId="{32AC2FCD-3525-433E-BE83-68BC92B740D9}" sibTransId="{1E5C45BA-DE35-45E5-81CE-9E11E5DDA900}"/>
    <dgm:cxn modelId="{0D9350D4-7830-4FA9-8F3D-9554CDA3DF1F}" type="presOf" srcId="{8C448A29-8399-4963-AD82-03C57817A534}" destId="{34B3A789-6E36-4046-968D-85D5BDFC1A7F}" srcOrd="0" destOrd="0" presId="urn:microsoft.com/office/officeart/2005/8/layout/orgChart1"/>
    <dgm:cxn modelId="{69F4B45B-B3B0-446D-A224-890F66B64AE8}" srcId="{010EEBA9-07D3-4432-965B-5A57DAF52F14}" destId="{86DB6A3E-0346-4389-9FEB-25D7EFA89DD7}" srcOrd="3" destOrd="0" parTransId="{D43BD26A-112C-4343-946E-93661E91BC99}" sibTransId="{F2AB4CCA-ED90-4FC8-BACC-F96473C9EE58}"/>
    <dgm:cxn modelId="{C474B9A7-6DE7-4DDA-BC41-5A5B23681182}" type="presOf" srcId="{86DB6A3E-0346-4389-9FEB-25D7EFA89DD7}" destId="{DC529FC9-7EB0-4E1E-AB3C-D7BC6B8FF0C4}" srcOrd="0" destOrd="0" presId="urn:microsoft.com/office/officeart/2005/8/layout/orgChart1"/>
    <dgm:cxn modelId="{E8F40E28-85F8-41F9-9E39-CFEE11B5D84B}" type="presOf" srcId="{1EC2A1CD-CEA3-4BC0-80A2-AF1067DBBC6B}" destId="{443A51E1-D585-42EE-A4E8-43F505F979F4}" srcOrd="0" destOrd="0" presId="urn:microsoft.com/office/officeart/2005/8/layout/orgChart1"/>
    <dgm:cxn modelId="{D46A94A4-8A07-47DA-B2A2-02C5F0595CDE}" type="presOf" srcId="{8C448A29-8399-4963-AD82-03C57817A534}" destId="{DCE47D49-34BD-4AC9-ADFB-779269455E1E}" srcOrd="1" destOrd="0" presId="urn:microsoft.com/office/officeart/2005/8/layout/orgChart1"/>
    <dgm:cxn modelId="{AD09CA84-3BCB-44DF-ADB2-061D743AC754}" type="presOf" srcId="{7A10441D-8AF6-4908-BE7E-26F15C4CD859}" destId="{DA90B897-F160-469A-9C2C-26981981FEC6}" srcOrd="0" destOrd="0" presId="urn:microsoft.com/office/officeart/2005/8/layout/orgChart1"/>
    <dgm:cxn modelId="{0A5C8913-5275-4FB9-95F2-8400AA8BB766}" type="presOf" srcId="{010EEBA9-07D3-4432-965B-5A57DAF52F14}" destId="{C5C234B5-D113-4D3E-924C-D3E3DFF8186C}" srcOrd="1" destOrd="0" presId="urn:microsoft.com/office/officeart/2005/8/layout/orgChart1"/>
    <dgm:cxn modelId="{9F6D62AB-87C0-4311-A167-788BA90D97D5}" type="presOf" srcId="{CD8C414D-45EB-4FDD-B84D-C73F8D5911C1}" destId="{9596CCED-1E00-42B8-B813-11CEC699E6BE}" srcOrd="1" destOrd="0" presId="urn:microsoft.com/office/officeart/2005/8/layout/orgChart1"/>
    <dgm:cxn modelId="{E9C498E4-D41B-4B09-B4D4-6E00FC88BAD9}" type="presOf" srcId="{32AC2FCD-3525-433E-BE83-68BC92B740D9}" destId="{1D00FC95-76D9-4B1B-A0CF-76DA39414912}" srcOrd="0" destOrd="0" presId="urn:microsoft.com/office/officeart/2005/8/layout/orgChart1"/>
    <dgm:cxn modelId="{9457CA50-7B68-4F96-A1DB-B4DE9638E139}" type="presOf" srcId="{010EEBA9-07D3-4432-965B-5A57DAF52F14}" destId="{BD45814F-C43C-46B1-ACEF-1B25BEE9BC7A}" srcOrd="0" destOrd="0" presId="urn:microsoft.com/office/officeart/2005/8/layout/orgChart1"/>
    <dgm:cxn modelId="{297D93E3-959C-4A79-8840-2FE30696FF70}" type="presOf" srcId="{DA7D0ACC-0A02-413B-A0D6-EF3C3EC2A57D}" destId="{1632DC01-EB69-463D-8342-E7B5FEF73EA2}" srcOrd="0" destOrd="0" presId="urn:microsoft.com/office/officeart/2005/8/layout/orgChart1"/>
    <dgm:cxn modelId="{7F6979C2-E834-4CA1-9187-F86F049D8E0A}" srcId="{7A10441D-8AF6-4908-BE7E-26F15C4CD859}" destId="{010EEBA9-07D3-4432-965B-5A57DAF52F14}" srcOrd="0" destOrd="0" parTransId="{904BD379-06EA-4646-B6A7-397E222D4FDD}" sibTransId="{B3B8A2CD-B4B9-4F9E-A061-CE3F09544B5C}"/>
    <dgm:cxn modelId="{36DBA61F-8579-4251-BD75-5F4121A4B172}" type="presOf" srcId="{F49ADBA2-38DF-4F15-8485-A1D5367E26F5}" destId="{DDF7FEDF-7B13-430E-ABE5-C42DD4217022}" srcOrd="1" destOrd="0" presId="urn:microsoft.com/office/officeart/2005/8/layout/orgChart1"/>
    <dgm:cxn modelId="{FED22AAD-34EC-4A4C-B937-B3EFFC2E349E}" type="presOf" srcId="{F49ADBA2-38DF-4F15-8485-A1D5367E26F5}" destId="{17AAD785-44F3-471E-830A-5BC39503E4BC}" srcOrd="0" destOrd="0" presId="urn:microsoft.com/office/officeart/2005/8/layout/orgChart1"/>
    <dgm:cxn modelId="{65E102D4-17C0-4C32-A173-A3650EAA2DD3}" type="presOf" srcId="{C57B0D10-7E6D-4E3D-BDFC-9EF637C1F95A}" destId="{EF7080E3-F1A7-4D5F-9DCE-ECAA1BD44F5D}" srcOrd="0" destOrd="0" presId="urn:microsoft.com/office/officeart/2005/8/layout/orgChart1"/>
    <dgm:cxn modelId="{ABFBB332-87B0-493B-A251-5904118C16D9}" type="presOf" srcId="{AC063798-EA4F-4CF5-923D-4943D04DE6B6}" destId="{9B420F0A-3422-4EA8-BBEA-1FAA865DDDA2}" srcOrd="1" destOrd="0" presId="urn:microsoft.com/office/officeart/2005/8/layout/orgChart1"/>
    <dgm:cxn modelId="{6B967A70-DF7F-4160-833F-475D94989ADD}" srcId="{010EEBA9-07D3-4432-965B-5A57DAF52F14}" destId="{CD8C414D-45EB-4FDD-B84D-C73F8D5911C1}" srcOrd="2" destOrd="0" parTransId="{C57B0D10-7E6D-4E3D-BDFC-9EF637C1F95A}" sibTransId="{9FF37925-836F-4421-A0E7-DDEC4101DBBC}"/>
    <dgm:cxn modelId="{DBCBC98C-0F13-432D-A7DD-9709DCA70A16}" type="presOf" srcId="{CD8C414D-45EB-4FDD-B84D-C73F8D5911C1}" destId="{D481FE9F-5917-41C3-A99B-F31D7353D751}" srcOrd="0" destOrd="0" presId="urn:microsoft.com/office/officeart/2005/8/layout/orgChart1"/>
    <dgm:cxn modelId="{8B26B33D-3516-44B6-820B-C0D62BEAD567}" srcId="{010EEBA9-07D3-4432-965B-5A57DAF52F14}" destId="{F49ADBA2-38DF-4F15-8485-A1D5367E26F5}" srcOrd="1" destOrd="0" parTransId="{DA7D0ACC-0A02-413B-A0D6-EF3C3EC2A57D}" sibTransId="{8AE1A885-AE75-4FE4-9E53-29F818CA165C}"/>
    <dgm:cxn modelId="{2B887174-30F6-45B6-A5D9-F98D8C9C6525}" type="presOf" srcId="{D43BD26A-112C-4343-946E-93661E91BC99}" destId="{889FBE5F-F63F-4269-82BF-D6B53FF1DE30}" srcOrd="0" destOrd="0" presId="urn:microsoft.com/office/officeart/2005/8/layout/orgChart1"/>
    <dgm:cxn modelId="{BAC78E4A-4596-4C75-B426-B135B4C866F0}" srcId="{010EEBA9-07D3-4432-965B-5A57DAF52F14}" destId="{AC063798-EA4F-4CF5-923D-4943D04DE6B6}" srcOrd="0" destOrd="0" parTransId="{1EC2A1CD-CEA3-4BC0-80A2-AF1067DBBC6B}" sibTransId="{A0746237-E562-432F-A342-500EA7C00F4A}"/>
    <dgm:cxn modelId="{2523BD22-6601-4F58-9F73-914F4B654C9C}" type="presOf" srcId="{AC063798-EA4F-4CF5-923D-4943D04DE6B6}" destId="{4D6958C6-6AAB-461B-9DDD-A9933964A242}" srcOrd="0" destOrd="0" presId="urn:microsoft.com/office/officeart/2005/8/layout/orgChart1"/>
    <dgm:cxn modelId="{1B7F3276-14F4-453B-93C8-994CD0BF8487}" type="presOf" srcId="{86DB6A3E-0346-4389-9FEB-25D7EFA89DD7}" destId="{9E7AE8C8-E47F-43F8-ADDC-865EFC154135}" srcOrd="1" destOrd="0" presId="urn:microsoft.com/office/officeart/2005/8/layout/orgChart1"/>
    <dgm:cxn modelId="{2DD82D7A-1107-497C-88E3-66EAD3075E3D}" type="presParOf" srcId="{DA90B897-F160-469A-9C2C-26981981FEC6}" destId="{00454FF2-5ED4-489C-920F-1943C65791BD}" srcOrd="0" destOrd="0" presId="urn:microsoft.com/office/officeart/2005/8/layout/orgChart1"/>
    <dgm:cxn modelId="{C523D347-DA95-4263-9222-0DD762CB1E04}" type="presParOf" srcId="{00454FF2-5ED4-489C-920F-1943C65791BD}" destId="{061A48F2-616F-4475-8BF7-9BA06778B400}" srcOrd="0" destOrd="0" presId="urn:microsoft.com/office/officeart/2005/8/layout/orgChart1"/>
    <dgm:cxn modelId="{B4DC877B-F26F-4CB2-A7B7-3B26AD0FA6BE}" type="presParOf" srcId="{061A48F2-616F-4475-8BF7-9BA06778B400}" destId="{BD45814F-C43C-46B1-ACEF-1B25BEE9BC7A}" srcOrd="0" destOrd="0" presId="urn:microsoft.com/office/officeart/2005/8/layout/orgChart1"/>
    <dgm:cxn modelId="{A92C89FC-545C-45DB-95B4-91F5D5826919}" type="presParOf" srcId="{061A48F2-616F-4475-8BF7-9BA06778B400}" destId="{C5C234B5-D113-4D3E-924C-D3E3DFF8186C}" srcOrd="1" destOrd="0" presId="urn:microsoft.com/office/officeart/2005/8/layout/orgChart1"/>
    <dgm:cxn modelId="{303E0665-965E-40F8-BD51-CF1A34F13335}" type="presParOf" srcId="{00454FF2-5ED4-489C-920F-1943C65791BD}" destId="{B1425234-286C-4EA6-B5D0-1CFB5006296B}" srcOrd="1" destOrd="0" presId="urn:microsoft.com/office/officeart/2005/8/layout/orgChart1"/>
    <dgm:cxn modelId="{98174059-9EE9-4CFE-910C-3F78C64B2024}" type="presParOf" srcId="{B1425234-286C-4EA6-B5D0-1CFB5006296B}" destId="{443A51E1-D585-42EE-A4E8-43F505F979F4}" srcOrd="0" destOrd="0" presId="urn:microsoft.com/office/officeart/2005/8/layout/orgChart1"/>
    <dgm:cxn modelId="{D4B7B13D-19DD-465F-AB85-B1810A7B54A1}" type="presParOf" srcId="{B1425234-286C-4EA6-B5D0-1CFB5006296B}" destId="{DC8E6D30-1DA0-49C0-86D4-499AA7A5D108}" srcOrd="1" destOrd="0" presId="urn:microsoft.com/office/officeart/2005/8/layout/orgChart1"/>
    <dgm:cxn modelId="{EC2209C8-9453-4E55-A92F-884CDF8E267C}" type="presParOf" srcId="{DC8E6D30-1DA0-49C0-86D4-499AA7A5D108}" destId="{0289BAAE-1B5D-4411-812C-3F9FE61CE904}" srcOrd="0" destOrd="0" presId="urn:microsoft.com/office/officeart/2005/8/layout/orgChart1"/>
    <dgm:cxn modelId="{ABF74C6D-96BE-419D-AC25-DD84D39293F1}" type="presParOf" srcId="{0289BAAE-1B5D-4411-812C-3F9FE61CE904}" destId="{4D6958C6-6AAB-461B-9DDD-A9933964A242}" srcOrd="0" destOrd="0" presId="urn:microsoft.com/office/officeart/2005/8/layout/orgChart1"/>
    <dgm:cxn modelId="{210C0256-96F2-44F7-8B8B-2DFBF941D549}" type="presParOf" srcId="{0289BAAE-1B5D-4411-812C-3F9FE61CE904}" destId="{9B420F0A-3422-4EA8-BBEA-1FAA865DDDA2}" srcOrd="1" destOrd="0" presId="urn:microsoft.com/office/officeart/2005/8/layout/orgChart1"/>
    <dgm:cxn modelId="{B1C38770-004A-40F5-A295-20DE0047D83B}" type="presParOf" srcId="{DC8E6D30-1DA0-49C0-86D4-499AA7A5D108}" destId="{BA70F485-4521-4EEB-824D-FCF4C65EBE56}" srcOrd="1" destOrd="0" presId="urn:microsoft.com/office/officeart/2005/8/layout/orgChart1"/>
    <dgm:cxn modelId="{D15BCE2E-8DE9-4BA6-84B0-BD07A548A0F4}" type="presParOf" srcId="{DC8E6D30-1DA0-49C0-86D4-499AA7A5D108}" destId="{AC2F8422-7B5D-4156-99FE-A7D465F8502C}" srcOrd="2" destOrd="0" presId="urn:microsoft.com/office/officeart/2005/8/layout/orgChart1"/>
    <dgm:cxn modelId="{C4988F66-6C80-46CB-8F6B-CFCCA5F4D98E}" type="presParOf" srcId="{B1425234-286C-4EA6-B5D0-1CFB5006296B}" destId="{1632DC01-EB69-463D-8342-E7B5FEF73EA2}" srcOrd="2" destOrd="0" presId="urn:microsoft.com/office/officeart/2005/8/layout/orgChart1"/>
    <dgm:cxn modelId="{54CF697E-33C7-48F3-AC96-9CC4A36E047B}" type="presParOf" srcId="{B1425234-286C-4EA6-B5D0-1CFB5006296B}" destId="{5F5C3DB7-8EFC-4CD1-8D3D-FA1DABFCF066}" srcOrd="3" destOrd="0" presId="urn:microsoft.com/office/officeart/2005/8/layout/orgChart1"/>
    <dgm:cxn modelId="{FDB7E936-EBF0-451C-A736-A20B1D7233AB}" type="presParOf" srcId="{5F5C3DB7-8EFC-4CD1-8D3D-FA1DABFCF066}" destId="{E04C2259-F5BE-466D-80B5-DDD1611686D4}" srcOrd="0" destOrd="0" presId="urn:microsoft.com/office/officeart/2005/8/layout/orgChart1"/>
    <dgm:cxn modelId="{DBF995F7-444F-42E2-BB8B-F25F16B39729}" type="presParOf" srcId="{E04C2259-F5BE-466D-80B5-DDD1611686D4}" destId="{17AAD785-44F3-471E-830A-5BC39503E4BC}" srcOrd="0" destOrd="0" presId="urn:microsoft.com/office/officeart/2005/8/layout/orgChart1"/>
    <dgm:cxn modelId="{1CD76419-6953-46B0-A565-352BCA67B9DE}" type="presParOf" srcId="{E04C2259-F5BE-466D-80B5-DDD1611686D4}" destId="{DDF7FEDF-7B13-430E-ABE5-C42DD4217022}" srcOrd="1" destOrd="0" presId="urn:microsoft.com/office/officeart/2005/8/layout/orgChart1"/>
    <dgm:cxn modelId="{D6B1D38B-B54E-4714-A924-7145C0749A9A}" type="presParOf" srcId="{5F5C3DB7-8EFC-4CD1-8D3D-FA1DABFCF066}" destId="{D7EBF989-77B8-435D-83D9-D72EF2C45443}" srcOrd="1" destOrd="0" presId="urn:microsoft.com/office/officeart/2005/8/layout/orgChart1"/>
    <dgm:cxn modelId="{7D914970-4297-4CC3-9409-14D6483A6A7E}" type="presParOf" srcId="{5F5C3DB7-8EFC-4CD1-8D3D-FA1DABFCF066}" destId="{B612CAF1-4760-4847-8AA1-40F7B5FCCF64}" srcOrd="2" destOrd="0" presId="urn:microsoft.com/office/officeart/2005/8/layout/orgChart1"/>
    <dgm:cxn modelId="{3CD66986-F29D-4480-926D-844CDB1E3C8A}" type="presParOf" srcId="{B1425234-286C-4EA6-B5D0-1CFB5006296B}" destId="{EF7080E3-F1A7-4D5F-9DCE-ECAA1BD44F5D}" srcOrd="4" destOrd="0" presId="urn:microsoft.com/office/officeart/2005/8/layout/orgChart1"/>
    <dgm:cxn modelId="{EA71A653-3475-4370-93A7-29336103479D}" type="presParOf" srcId="{B1425234-286C-4EA6-B5D0-1CFB5006296B}" destId="{DFFFD012-8E5F-4FF0-9661-B997D82F9CC2}" srcOrd="5" destOrd="0" presId="urn:microsoft.com/office/officeart/2005/8/layout/orgChart1"/>
    <dgm:cxn modelId="{345AD196-EBD6-44FB-8B34-69ADEDD66518}" type="presParOf" srcId="{DFFFD012-8E5F-4FF0-9661-B997D82F9CC2}" destId="{30A4348A-A49F-4A52-91D1-A404E7BD0131}" srcOrd="0" destOrd="0" presId="urn:microsoft.com/office/officeart/2005/8/layout/orgChart1"/>
    <dgm:cxn modelId="{192F2C6F-4BCA-4C6B-83DA-B9314F6C9A50}" type="presParOf" srcId="{30A4348A-A49F-4A52-91D1-A404E7BD0131}" destId="{D481FE9F-5917-41C3-A99B-F31D7353D751}" srcOrd="0" destOrd="0" presId="urn:microsoft.com/office/officeart/2005/8/layout/orgChart1"/>
    <dgm:cxn modelId="{B7ED48C7-7C04-4029-B0C0-A22E7A97FC8A}" type="presParOf" srcId="{30A4348A-A49F-4A52-91D1-A404E7BD0131}" destId="{9596CCED-1E00-42B8-B813-11CEC699E6BE}" srcOrd="1" destOrd="0" presId="urn:microsoft.com/office/officeart/2005/8/layout/orgChart1"/>
    <dgm:cxn modelId="{4AAD07EE-32A5-43C4-BA25-DFE4A462949C}" type="presParOf" srcId="{DFFFD012-8E5F-4FF0-9661-B997D82F9CC2}" destId="{DBD3C328-D3AA-45D3-ABB5-2D580ECB551B}" srcOrd="1" destOrd="0" presId="urn:microsoft.com/office/officeart/2005/8/layout/orgChart1"/>
    <dgm:cxn modelId="{8F037CAA-FAB7-4EF3-86CB-D2CFDCE1611B}" type="presParOf" srcId="{DFFFD012-8E5F-4FF0-9661-B997D82F9CC2}" destId="{F7AB771E-1C29-4A32-A134-54EAA2BE4E78}" srcOrd="2" destOrd="0" presId="urn:microsoft.com/office/officeart/2005/8/layout/orgChart1"/>
    <dgm:cxn modelId="{9E4280B5-D4CE-4C20-8B5B-CE8B2DD05BDB}" type="presParOf" srcId="{B1425234-286C-4EA6-B5D0-1CFB5006296B}" destId="{889FBE5F-F63F-4269-82BF-D6B53FF1DE30}" srcOrd="6" destOrd="0" presId="urn:microsoft.com/office/officeart/2005/8/layout/orgChart1"/>
    <dgm:cxn modelId="{B7B56586-50EA-4963-A55E-339BC99DBE40}" type="presParOf" srcId="{B1425234-286C-4EA6-B5D0-1CFB5006296B}" destId="{7C2F46C6-E702-47E4-928E-11EA015D9338}" srcOrd="7" destOrd="0" presId="urn:microsoft.com/office/officeart/2005/8/layout/orgChart1"/>
    <dgm:cxn modelId="{0B24B107-A871-4B54-AA73-8D26CD173C3F}" type="presParOf" srcId="{7C2F46C6-E702-47E4-928E-11EA015D9338}" destId="{0FC7240B-9BE6-49AE-8355-87D8A93970CD}" srcOrd="0" destOrd="0" presId="urn:microsoft.com/office/officeart/2005/8/layout/orgChart1"/>
    <dgm:cxn modelId="{7C80B581-D6BC-4B34-9E04-39F6B36E1741}" type="presParOf" srcId="{0FC7240B-9BE6-49AE-8355-87D8A93970CD}" destId="{DC529FC9-7EB0-4E1E-AB3C-D7BC6B8FF0C4}" srcOrd="0" destOrd="0" presId="urn:microsoft.com/office/officeart/2005/8/layout/orgChart1"/>
    <dgm:cxn modelId="{376610A9-D95F-4D8B-A42B-6723E56D96D3}" type="presParOf" srcId="{0FC7240B-9BE6-49AE-8355-87D8A93970CD}" destId="{9E7AE8C8-E47F-43F8-ADDC-865EFC154135}" srcOrd="1" destOrd="0" presId="urn:microsoft.com/office/officeart/2005/8/layout/orgChart1"/>
    <dgm:cxn modelId="{A76E5D3C-6B28-40A3-BAB1-D812F8BACC87}" type="presParOf" srcId="{7C2F46C6-E702-47E4-928E-11EA015D9338}" destId="{3E2A0FFF-F947-4983-9679-9729797FB3BE}" srcOrd="1" destOrd="0" presId="urn:microsoft.com/office/officeart/2005/8/layout/orgChart1"/>
    <dgm:cxn modelId="{E74DC453-305C-4B22-ACC5-A40F7905760C}" type="presParOf" srcId="{7C2F46C6-E702-47E4-928E-11EA015D9338}" destId="{1F342BF1-1CBD-49F1-9BD9-AEA7CDA2104E}" srcOrd="2" destOrd="0" presId="urn:microsoft.com/office/officeart/2005/8/layout/orgChart1"/>
    <dgm:cxn modelId="{1C618073-5955-4D48-829F-3ED9FE4F4CB8}" type="presParOf" srcId="{B1425234-286C-4EA6-B5D0-1CFB5006296B}" destId="{1D00FC95-76D9-4B1B-A0CF-76DA39414912}" srcOrd="8" destOrd="0" presId="urn:microsoft.com/office/officeart/2005/8/layout/orgChart1"/>
    <dgm:cxn modelId="{30AE22E1-7F73-407D-934E-CAF1A0A6F060}" type="presParOf" srcId="{B1425234-286C-4EA6-B5D0-1CFB5006296B}" destId="{F91FB767-9A0B-44C5-9E7D-770997CCB627}" srcOrd="9" destOrd="0" presId="urn:microsoft.com/office/officeart/2005/8/layout/orgChart1"/>
    <dgm:cxn modelId="{F13AC69C-0F0F-4F4A-BEC0-267B2FE31FD4}" type="presParOf" srcId="{F91FB767-9A0B-44C5-9E7D-770997CCB627}" destId="{A3D6F5EE-DFF6-4ACC-A47A-0E3CF5DB27E2}" srcOrd="0" destOrd="0" presId="urn:microsoft.com/office/officeart/2005/8/layout/orgChart1"/>
    <dgm:cxn modelId="{7DF1E2F8-6CB7-4549-B9E7-298C538E590A}" type="presParOf" srcId="{A3D6F5EE-DFF6-4ACC-A47A-0E3CF5DB27E2}" destId="{34B3A789-6E36-4046-968D-85D5BDFC1A7F}" srcOrd="0" destOrd="0" presId="urn:microsoft.com/office/officeart/2005/8/layout/orgChart1"/>
    <dgm:cxn modelId="{E8EFAC1E-89B3-4EF8-AA2E-DDB17219B5B3}" type="presParOf" srcId="{A3D6F5EE-DFF6-4ACC-A47A-0E3CF5DB27E2}" destId="{DCE47D49-34BD-4AC9-ADFB-779269455E1E}" srcOrd="1" destOrd="0" presId="urn:microsoft.com/office/officeart/2005/8/layout/orgChart1"/>
    <dgm:cxn modelId="{CE40C5E8-7103-4B17-AFFD-1C456D1E3A6F}" type="presParOf" srcId="{F91FB767-9A0B-44C5-9E7D-770997CCB627}" destId="{B7FEB2B6-2ECF-40DC-99B4-B92EF317771E}" srcOrd="1" destOrd="0" presId="urn:microsoft.com/office/officeart/2005/8/layout/orgChart1"/>
    <dgm:cxn modelId="{6DAF2B8A-10C3-44DE-9223-3B7ECF0E052E}" type="presParOf" srcId="{F91FB767-9A0B-44C5-9E7D-770997CCB627}" destId="{B1E1F4ED-335B-4C9A-A454-1185723B6B48}" srcOrd="2" destOrd="0" presId="urn:microsoft.com/office/officeart/2005/8/layout/orgChart1"/>
    <dgm:cxn modelId="{F9E19FFD-8960-44A3-8B33-F1648612FB58}" type="presParOf" srcId="{00454FF2-5ED4-489C-920F-1943C65791BD}" destId="{3EA4EF86-1AB0-44E2-9F36-F297DE43F9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B40AF2A-39FE-4FE9-941F-A804454E89C5}" type="doc">
      <dgm:prSet loTypeId="urn:microsoft.com/office/officeart/2005/8/layout/hChevron3" loCatId="process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522544CD-0620-403F-8B44-C87C674D5099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анализ риска;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3DF45F-0D91-4013-94CF-C853F9E3240B}" type="parTrans" cxnId="{F037AAF8-8D31-47AC-A139-6C06F0585F60}">
      <dgm:prSet/>
      <dgm:spPr/>
      <dgm:t>
        <a:bodyPr/>
        <a:lstStyle/>
        <a:p>
          <a:endParaRPr lang="en-US"/>
        </a:p>
      </dgm:t>
    </dgm:pt>
    <dgm:pt modelId="{318D39E2-12F6-4668-B871-69F327379195}" type="sibTrans" cxnId="{F037AAF8-8D31-47AC-A139-6C06F0585F60}">
      <dgm:prSet/>
      <dgm:spPr/>
      <dgm:t>
        <a:bodyPr/>
        <a:lstStyle/>
        <a:p>
          <a:endParaRPr lang="en-US"/>
        </a:p>
      </dgm:t>
    </dgm:pt>
    <dgm:pt modelId="{82F677CC-D043-433C-88D5-5F4349BF1A0F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выбор методов воздействия на риск при оценке их сравнительной эффективности;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DD8602-1E23-407D-887E-6CD5E709CA8B}" type="parTrans" cxnId="{D6A89A51-6307-44AB-9965-682DDA42082E}">
      <dgm:prSet/>
      <dgm:spPr/>
      <dgm:t>
        <a:bodyPr/>
        <a:lstStyle/>
        <a:p>
          <a:endParaRPr lang="en-US"/>
        </a:p>
      </dgm:t>
    </dgm:pt>
    <dgm:pt modelId="{2838C303-7F29-4E02-9B32-E637174E8D52}" type="sibTrans" cxnId="{D6A89A51-6307-44AB-9965-682DDA42082E}">
      <dgm:prSet/>
      <dgm:spPr/>
      <dgm:t>
        <a:bodyPr/>
        <a:lstStyle/>
        <a:p>
          <a:endParaRPr lang="en-US"/>
        </a:p>
      </dgm:t>
    </dgm:pt>
    <dgm:pt modelId="{805B6132-DB21-465C-A082-BC8EC6440B31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принятие решения;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876DF3-6C6B-42F2-AFB8-8EC92BED12E0}" type="parTrans" cxnId="{3A196DC5-D387-4481-93AE-53A8598643C2}">
      <dgm:prSet/>
      <dgm:spPr/>
      <dgm:t>
        <a:bodyPr/>
        <a:lstStyle/>
        <a:p>
          <a:endParaRPr lang="en-US"/>
        </a:p>
      </dgm:t>
    </dgm:pt>
    <dgm:pt modelId="{858597BA-9C02-4BB8-8622-B3D6359ACCE6}" type="sibTrans" cxnId="{3A196DC5-D387-4481-93AE-53A8598643C2}">
      <dgm:prSet/>
      <dgm:spPr/>
      <dgm:t>
        <a:bodyPr/>
        <a:lstStyle/>
        <a:p>
          <a:endParaRPr lang="en-US"/>
        </a:p>
      </dgm:t>
    </dgm:pt>
    <dgm:pt modelId="{25456771-92F7-40DF-8D68-4844F5AE9A77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непосредственное воздействие на риск;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A45A11-2F58-4741-A343-3833E79DF238}" type="parTrans" cxnId="{BF8CFD39-4561-4F97-AE99-F2C0B574D415}">
      <dgm:prSet/>
      <dgm:spPr/>
      <dgm:t>
        <a:bodyPr/>
        <a:lstStyle/>
        <a:p>
          <a:endParaRPr lang="en-US"/>
        </a:p>
      </dgm:t>
    </dgm:pt>
    <dgm:pt modelId="{2451316A-52CD-4BE9-9052-D6E6352CFAF8}" type="sibTrans" cxnId="{BF8CFD39-4561-4F97-AE99-F2C0B574D415}">
      <dgm:prSet/>
      <dgm:spPr/>
      <dgm:t>
        <a:bodyPr/>
        <a:lstStyle/>
        <a:p>
          <a:endParaRPr lang="en-US"/>
        </a:p>
      </dgm:t>
    </dgm:pt>
    <dgm:pt modelId="{1C0BA2D7-942E-4B74-BA19-75432E36C28A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контроль и корректировка результатов процесса управления.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8FF050-9E63-49B3-BFA2-3CD4A44975EC}" type="parTrans" cxnId="{5DD4DE70-0DFC-4770-8D70-AE859C6EA775}">
      <dgm:prSet/>
      <dgm:spPr/>
      <dgm:t>
        <a:bodyPr/>
        <a:lstStyle/>
        <a:p>
          <a:endParaRPr lang="en-US"/>
        </a:p>
      </dgm:t>
    </dgm:pt>
    <dgm:pt modelId="{0EE23F93-5594-45FA-AF8D-7D84F4E9C6E4}" type="sibTrans" cxnId="{5DD4DE70-0DFC-4770-8D70-AE859C6EA775}">
      <dgm:prSet/>
      <dgm:spPr/>
      <dgm:t>
        <a:bodyPr/>
        <a:lstStyle/>
        <a:p>
          <a:endParaRPr lang="en-US"/>
        </a:p>
      </dgm:t>
    </dgm:pt>
    <dgm:pt modelId="{D766E4E9-10D7-447B-9E7D-51B6F040FB9B}" type="pres">
      <dgm:prSet presAssocID="{3B40AF2A-39FE-4FE9-941F-A804454E89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7AFA2A-300B-47DC-BC3C-F481F134EFFA}" type="pres">
      <dgm:prSet presAssocID="{522544CD-0620-403F-8B44-C87C674D5099}" presName="parTxOnly" presStyleLbl="node1" presStyleIdx="0" presStyleCnt="5" custScaleX="48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36BE3-F995-4CE0-A8B4-53515238E2D9}" type="pres">
      <dgm:prSet presAssocID="{318D39E2-12F6-4668-B871-69F327379195}" presName="parSpace" presStyleCnt="0"/>
      <dgm:spPr/>
    </dgm:pt>
    <dgm:pt modelId="{B5AA5107-A5A0-4543-8DD6-1D37044E8CEE}" type="pres">
      <dgm:prSet presAssocID="{82F677CC-D043-433C-88D5-5F4349BF1A0F}" presName="parTxOnly" presStyleLbl="node1" presStyleIdx="1" presStyleCnt="5" custScaleX="127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87948-C077-49AD-AA03-4BABB6080310}" type="pres">
      <dgm:prSet presAssocID="{2838C303-7F29-4E02-9B32-E637174E8D52}" presName="parSpace" presStyleCnt="0"/>
      <dgm:spPr/>
    </dgm:pt>
    <dgm:pt modelId="{4877B5C6-7FCE-4D55-8B19-759966A1A29E}" type="pres">
      <dgm:prSet presAssocID="{805B6132-DB21-465C-A082-BC8EC6440B31}" presName="parTxOnly" presStyleLbl="node1" presStyleIdx="2" presStyleCnt="5" custScaleX="84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097F5-1FFB-4B31-BC5C-FBCD95C6D451}" type="pres">
      <dgm:prSet presAssocID="{858597BA-9C02-4BB8-8622-B3D6359ACCE6}" presName="parSpace" presStyleCnt="0"/>
      <dgm:spPr/>
    </dgm:pt>
    <dgm:pt modelId="{A25A28A7-E697-4A7F-B096-0B5D4F18D693}" type="pres">
      <dgm:prSet presAssocID="{25456771-92F7-40DF-8D68-4844F5AE9A77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D7BD83-7696-4363-9B89-4D72F1560C3A}" type="pres">
      <dgm:prSet presAssocID="{2451316A-52CD-4BE9-9052-D6E6352CFAF8}" presName="parSpace" presStyleCnt="0"/>
      <dgm:spPr/>
    </dgm:pt>
    <dgm:pt modelId="{1DBC6392-33F2-4413-AFBC-A26F42E75EE6}" type="pres">
      <dgm:prSet presAssocID="{1C0BA2D7-942E-4B74-BA19-75432E36C28A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49467A-8693-4A4A-8B7C-3E9E29404C54}" type="presOf" srcId="{522544CD-0620-403F-8B44-C87C674D5099}" destId="{2C7AFA2A-300B-47DC-BC3C-F481F134EFFA}" srcOrd="0" destOrd="0" presId="urn:microsoft.com/office/officeart/2005/8/layout/hChevron3"/>
    <dgm:cxn modelId="{606B6019-2ECE-4DF5-9D50-36122B79C35F}" type="presOf" srcId="{3B40AF2A-39FE-4FE9-941F-A804454E89C5}" destId="{D766E4E9-10D7-447B-9E7D-51B6F040FB9B}" srcOrd="0" destOrd="0" presId="urn:microsoft.com/office/officeart/2005/8/layout/hChevron3"/>
    <dgm:cxn modelId="{F037AAF8-8D31-47AC-A139-6C06F0585F60}" srcId="{3B40AF2A-39FE-4FE9-941F-A804454E89C5}" destId="{522544CD-0620-403F-8B44-C87C674D5099}" srcOrd="0" destOrd="0" parTransId="{763DF45F-0D91-4013-94CF-C853F9E3240B}" sibTransId="{318D39E2-12F6-4668-B871-69F327379195}"/>
    <dgm:cxn modelId="{6C64526E-84C2-476D-BB23-491D3329E1F8}" type="presOf" srcId="{82F677CC-D043-433C-88D5-5F4349BF1A0F}" destId="{B5AA5107-A5A0-4543-8DD6-1D37044E8CEE}" srcOrd="0" destOrd="0" presId="urn:microsoft.com/office/officeart/2005/8/layout/hChevron3"/>
    <dgm:cxn modelId="{17FA0BBB-12BE-4266-B17D-278F261AFBD1}" type="presOf" srcId="{805B6132-DB21-465C-A082-BC8EC6440B31}" destId="{4877B5C6-7FCE-4D55-8B19-759966A1A29E}" srcOrd="0" destOrd="0" presId="urn:microsoft.com/office/officeart/2005/8/layout/hChevron3"/>
    <dgm:cxn modelId="{BF8CFD39-4561-4F97-AE99-F2C0B574D415}" srcId="{3B40AF2A-39FE-4FE9-941F-A804454E89C5}" destId="{25456771-92F7-40DF-8D68-4844F5AE9A77}" srcOrd="3" destOrd="0" parTransId="{50A45A11-2F58-4741-A343-3833E79DF238}" sibTransId="{2451316A-52CD-4BE9-9052-D6E6352CFAF8}"/>
    <dgm:cxn modelId="{93CBDCE2-4C44-437C-8BE4-F6F6D0FB7660}" type="presOf" srcId="{1C0BA2D7-942E-4B74-BA19-75432E36C28A}" destId="{1DBC6392-33F2-4413-AFBC-A26F42E75EE6}" srcOrd="0" destOrd="0" presId="urn:microsoft.com/office/officeart/2005/8/layout/hChevron3"/>
    <dgm:cxn modelId="{D6A89A51-6307-44AB-9965-682DDA42082E}" srcId="{3B40AF2A-39FE-4FE9-941F-A804454E89C5}" destId="{82F677CC-D043-433C-88D5-5F4349BF1A0F}" srcOrd="1" destOrd="0" parTransId="{78DD8602-1E23-407D-887E-6CD5E709CA8B}" sibTransId="{2838C303-7F29-4E02-9B32-E637174E8D52}"/>
    <dgm:cxn modelId="{3A196DC5-D387-4481-93AE-53A8598643C2}" srcId="{3B40AF2A-39FE-4FE9-941F-A804454E89C5}" destId="{805B6132-DB21-465C-A082-BC8EC6440B31}" srcOrd="2" destOrd="0" parTransId="{FE876DF3-6C6B-42F2-AFB8-8EC92BED12E0}" sibTransId="{858597BA-9C02-4BB8-8622-B3D6359ACCE6}"/>
    <dgm:cxn modelId="{BAE22B4D-88A7-4809-B241-3D88AD37D945}" type="presOf" srcId="{25456771-92F7-40DF-8D68-4844F5AE9A77}" destId="{A25A28A7-E697-4A7F-B096-0B5D4F18D693}" srcOrd="0" destOrd="0" presId="urn:microsoft.com/office/officeart/2005/8/layout/hChevron3"/>
    <dgm:cxn modelId="{5DD4DE70-0DFC-4770-8D70-AE859C6EA775}" srcId="{3B40AF2A-39FE-4FE9-941F-A804454E89C5}" destId="{1C0BA2D7-942E-4B74-BA19-75432E36C28A}" srcOrd="4" destOrd="0" parTransId="{198FF050-9E63-49B3-BFA2-3CD4A44975EC}" sibTransId="{0EE23F93-5594-45FA-AF8D-7D84F4E9C6E4}"/>
    <dgm:cxn modelId="{CC844D4D-2ECF-42E7-9DFA-ADB8427FB85E}" type="presParOf" srcId="{D766E4E9-10D7-447B-9E7D-51B6F040FB9B}" destId="{2C7AFA2A-300B-47DC-BC3C-F481F134EFFA}" srcOrd="0" destOrd="0" presId="urn:microsoft.com/office/officeart/2005/8/layout/hChevron3"/>
    <dgm:cxn modelId="{8279CF79-51E7-4F11-9A46-967BD9787B87}" type="presParOf" srcId="{D766E4E9-10D7-447B-9E7D-51B6F040FB9B}" destId="{79336BE3-F995-4CE0-A8B4-53515238E2D9}" srcOrd="1" destOrd="0" presId="urn:microsoft.com/office/officeart/2005/8/layout/hChevron3"/>
    <dgm:cxn modelId="{310D302A-CF14-4A96-BAF8-8BA7BEABD424}" type="presParOf" srcId="{D766E4E9-10D7-447B-9E7D-51B6F040FB9B}" destId="{B5AA5107-A5A0-4543-8DD6-1D37044E8CEE}" srcOrd="2" destOrd="0" presId="urn:microsoft.com/office/officeart/2005/8/layout/hChevron3"/>
    <dgm:cxn modelId="{2579E79E-4B36-45A7-BFF0-DC3CEF314BDE}" type="presParOf" srcId="{D766E4E9-10D7-447B-9E7D-51B6F040FB9B}" destId="{8B787948-C077-49AD-AA03-4BABB6080310}" srcOrd="3" destOrd="0" presId="urn:microsoft.com/office/officeart/2005/8/layout/hChevron3"/>
    <dgm:cxn modelId="{25B73FDF-3DDC-4066-8481-ABF30DE12FDF}" type="presParOf" srcId="{D766E4E9-10D7-447B-9E7D-51B6F040FB9B}" destId="{4877B5C6-7FCE-4D55-8B19-759966A1A29E}" srcOrd="4" destOrd="0" presId="urn:microsoft.com/office/officeart/2005/8/layout/hChevron3"/>
    <dgm:cxn modelId="{CF7E9A0B-3009-4F27-80CD-51232EF446F7}" type="presParOf" srcId="{D766E4E9-10D7-447B-9E7D-51B6F040FB9B}" destId="{0F7097F5-1FFB-4B31-BC5C-FBCD95C6D451}" srcOrd="5" destOrd="0" presId="urn:microsoft.com/office/officeart/2005/8/layout/hChevron3"/>
    <dgm:cxn modelId="{2C03D24D-7D2A-472D-9E67-C09A58FAC48C}" type="presParOf" srcId="{D766E4E9-10D7-447B-9E7D-51B6F040FB9B}" destId="{A25A28A7-E697-4A7F-B096-0B5D4F18D693}" srcOrd="6" destOrd="0" presId="urn:microsoft.com/office/officeart/2005/8/layout/hChevron3"/>
    <dgm:cxn modelId="{9A0CCEF7-549D-4872-B60D-9EA3AAC8BBAD}" type="presParOf" srcId="{D766E4E9-10D7-447B-9E7D-51B6F040FB9B}" destId="{5DD7BD83-7696-4363-9B89-4D72F1560C3A}" srcOrd="7" destOrd="0" presId="urn:microsoft.com/office/officeart/2005/8/layout/hChevron3"/>
    <dgm:cxn modelId="{E9F3D7D0-72A9-4CF0-9486-8604E81EEE6D}" type="presParOf" srcId="{D766E4E9-10D7-447B-9E7D-51B6F040FB9B}" destId="{1DBC6392-33F2-4413-AFBC-A26F42E75EE6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E1F8E0-A554-420F-A23B-9A8810D3A520}" type="doc">
      <dgm:prSet loTypeId="urn:microsoft.com/office/officeart/2008/layout/VerticalCircle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A8E4FD-9696-43C1-ABEF-9F6D229CC037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Случайности наступления событий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BB760-A569-4B47-A220-6196E7719F66}" type="parTrans" cxnId="{22A51FF5-C4EC-433A-B530-A007C4473BFE}">
      <dgm:prSet/>
      <dgm:spPr/>
      <dgm:t>
        <a:bodyPr/>
        <a:lstStyle/>
        <a:p>
          <a:endParaRPr lang="en-US"/>
        </a:p>
      </dgm:t>
    </dgm:pt>
    <dgm:pt modelId="{60B7B587-5489-40A6-8015-18C78FBE52B8}" type="sibTrans" cxnId="{22A51FF5-C4EC-433A-B530-A007C4473BFE}">
      <dgm:prSet/>
      <dgm:spPr/>
      <dgm:t>
        <a:bodyPr/>
        <a:lstStyle/>
        <a:p>
          <a:endParaRPr lang="en-US"/>
        </a:p>
      </dgm:t>
    </dgm:pt>
    <dgm:pt modelId="{1E625AE1-D67F-4C1C-9C82-7C2D3C1AA590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Альтернативности решений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ADC093-D6F4-456E-8281-3F151E92F27D}" type="parTrans" cxnId="{96705465-0CD6-49F9-A176-0A415B6ECC32}">
      <dgm:prSet/>
      <dgm:spPr/>
      <dgm:t>
        <a:bodyPr/>
        <a:lstStyle/>
        <a:p>
          <a:endParaRPr lang="en-US"/>
        </a:p>
      </dgm:t>
    </dgm:pt>
    <dgm:pt modelId="{D1B52A7F-3B3E-473A-9107-9965ABE873B5}" type="sibTrans" cxnId="{96705465-0CD6-49F9-A176-0A415B6ECC32}">
      <dgm:prSet/>
      <dgm:spPr/>
      <dgm:t>
        <a:bodyPr/>
        <a:lstStyle/>
        <a:p>
          <a:endParaRPr lang="en-US"/>
        </a:p>
      </dgm:t>
    </dgm:pt>
    <dgm:pt modelId="{30AD20F3-73D9-4F85-AC8E-732D5B482EA2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Возможности определения ожидаемых результатов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4BAF88-C43A-4B1C-9809-CE73B453426B}" type="parTrans" cxnId="{3FC7CB90-9F46-49C6-921C-99E0A523FA48}">
      <dgm:prSet/>
      <dgm:spPr/>
      <dgm:t>
        <a:bodyPr/>
        <a:lstStyle/>
        <a:p>
          <a:endParaRPr lang="en-US"/>
        </a:p>
      </dgm:t>
    </dgm:pt>
    <dgm:pt modelId="{6470CC39-69E2-4937-9CA2-0FA3015B6C91}" type="sibTrans" cxnId="{3FC7CB90-9F46-49C6-921C-99E0A523FA48}">
      <dgm:prSet/>
      <dgm:spPr/>
      <dgm:t>
        <a:bodyPr/>
        <a:lstStyle/>
        <a:p>
          <a:endParaRPr lang="en-US"/>
        </a:p>
      </dgm:t>
    </dgm:pt>
    <dgm:pt modelId="{D3375C70-49ED-4862-B327-8DB3E9A06BCC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Вероятности убытков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C68200-36B7-4ED5-9C9E-DF61083D53E8}" type="parTrans" cxnId="{33B42B69-0F80-411B-A8BC-9E8C8220C2DA}">
      <dgm:prSet/>
      <dgm:spPr/>
      <dgm:t>
        <a:bodyPr/>
        <a:lstStyle/>
        <a:p>
          <a:endParaRPr lang="en-US"/>
        </a:p>
      </dgm:t>
    </dgm:pt>
    <dgm:pt modelId="{6DF35D05-1265-4014-ABEE-4FE5B274A38A}" type="sibTrans" cxnId="{33B42B69-0F80-411B-A8BC-9E8C8220C2DA}">
      <dgm:prSet/>
      <dgm:spPr/>
      <dgm:t>
        <a:bodyPr/>
        <a:lstStyle/>
        <a:p>
          <a:endParaRPr lang="en-US"/>
        </a:p>
      </dgm:t>
    </dgm:pt>
    <dgm:pt modelId="{AFE9F2C5-9B6C-4B00-AA88-FDF6BF742254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Вероятности 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получения дополнительной прибыли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FF4528-D3B4-432A-9DAF-A4C978C64F6C}" type="parTrans" cxnId="{63FD80C4-1D59-4A2E-978B-259F604DFF85}">
      <dgm:prSet/>
      <dgm:spPr/>
      <dgm:t>
        <a:bodyPr/>
        <a:lstStyle/>
        <a:p>
          <a:endParaRPr lang="en-US"/>
        </a:p>
      </dgm:t>
    </dgm:pt>
    <dgm:pt modelId="{B7926DD3-FCAF-4936-A561-AF656C19332E}" type="sibTrans" cxnId="{63FD80C4-1D59-4A2E-978B-259F604DFF85}">
      <dgm:prSet/>
      <dgm:spPr/>
      <dgm:t>
        <a:bodyPr/>
        <a:lstStyle/>
        <a:p>
          <a:endParaRPr lang="en-US"/>
        </a:p>
      </dgm:t>
    </dgm:pt>
    <dgm:pt modelId="{55932482-C958-457C-8991-2E2E882773EA}" type="pres">
      <dgm:prSet presAssocID="{24E1F8E0-A554-420F-A23B-9A8810D3A520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21313942-7DCB-45D4-9E6F-34855C982882}" type="pres">
      <dgm:prSet presAssocID="{77A8E4FD-9696-43C1-ABEF-9F6D229CC037}" presName="noChildren" presStyleCnt="0"/>
      <dgm:spPr/>
    </dgm:pt>
    <dgm:pt modelId="{169BDBF7-7B81-4F51-B9CF-DC1133D9ACFA}" type="pres">
      <dgm:prSet presAssocID="{77A8E4FD-9696-43C1-ABEF-9F6D229CC037}" presName="gap" presStyleCnt="0"/>
      <dgm:spPr/>
    </dgm:pt>
    <dgm:pt modelId="{4C2D7006-CFD3-4B05-A660-32B272328A75}" type="pres">
      <dgm:prSet presAssocID="{77A8E4FD-9696-43C1-ABEF-9F6D229CC037}" presName="medCircle2" presStyleLbl="vennNode1" presStyleIdx="0" presStyleCnt="5"/>
      <dgm:spPr/>
    </dgm:pt>
    <dgm:pt modelId="{D73420EF-C552-4796-A984-E09BEC8D61D7}" type="pres">
      <dgm:prSet presAssocID="{77A8E4FD-9696-43C1-ABEF-9F6D229CC037}" presName="txLvlOnly1" presStyleLbl="revTx" presStyleIdx="0" presStyleCnt="5"/>
      <dgm:spPr/>
      <dgm:t>
        <a:bodyPr/>
        <a:lstStyle/>
        <a:p>
          <a:endParaRPr lang="ru-RU"/>
        </a:p>
      </dgm:t>
    </dgm:pt>
    <dgm:pt modelId="{55F3BF75-FDD2-4990-8A03-0EF8CBA2BC47}" type="pres">
      <dgm:prSet presAssocID="{1E625AE1-D67F-4C1C-9C82-7C2D3C1AA590}" presName="noChildren" presStyleCnt="0"/>
      <dgm:spPr/>
    </dgm:pt>
    <dgm:pt modelId="{D732D61D-8302-409C-AD58-B6B46A4CF04F}" type="pres">
      <dgm:prSet presAssocID="{1E625AE1-D67F-4C1C-9C82-7C2D3C1AA590}" presName="gap" presStyleCnt="0"/>
      <dgm:spPr/>
    </dgm:pt>
    <dgm:pt modelId="{30AD14FD-6934-488D-A21B-9740D58E7B27}" type="pres">
      <dgm:prSet presAssocID="{1E625AE1-D67F-4C1C-9C82-7C2D3C1AA590}" presName="medCircle2" presStyleLbl="vennNode1" presStyleIdx="1" presStyleCnt="5"/>
      <dgm:spPr/>
    </dgm:pt>
    <dgm:pt modelId="{A51F9B0F-F525-49EC-974F-92E17336BE42}" type="pres">
      <dgm:prSet presAssocID="{1E625AE1-D67F-4C1C-9C82-7C2D3C1AA590}" presName="txLvlOnly1" presStyleLbl="revTx" presStyleIdx="1" presStyleCnt="5"/>
      <dgm:spPr/>
      <dgm:t>
        <a:bodyPr/>
        <a:lstStyle/>
        <a:p>
          <a:endParaRPr lang="en-US"/>
        </a:p>
      </dgm:t>
    </dgm:pt>
    <dgm:pt modelId="{CE145768-995B-4A24-8311-18C423CBFCB4}" type="pres">
      <dgm:prSet presAssocID="{30AD20F3-73D9-4F85-AC8E-732D5B482EA2}" presName="noChildren" presStyleCnt="0"/>
      <dgm:spPr/>
    </dgm:pt>
    <dgm:pt modelId="{4FF28FED-D935-4E50-B63E-F4A5FFE844CD}" type="pres">
      <dgm:prSet presAssocID="{30AD20F3-73D9-4F85-AC8E-732D5B482EA2}" presName="gap" presStyleCnt="0"/>
      <dgm:spPr/>
    </dgm:pt>
    <dgm:pt modelId="{DF7EA78C-C594-4394-AAC7-0D19BD971F0D}" type="pres">
      <dgm:prSet presAssocID="{30AD20F3-73D9-4F85-AC8E-732D5B482EA2}" presName="medCircle2" presStyleLbl="vennNode1" presStyleIdx="2" presStyleCnt="5"/>
      <dgm:spPr/>
    </dgm:pt>
    <dgm:pt modelId="{6D7BB4F7-8DF3-4E41-828B-EA05FCAF26D2}" type="pres">
      <dgm:prSet presAssocID="{30AD20F3-73D9-4F85-AC8E-732D5B482EA2}" presName="txLvlOnly1" presStyleLbl="revTx" presStyleIdx="2" presStyleCnt="5"/>
      <dgm:spPr/>
      <dgm:t>
        <a:bodyPr/>
        <a:lstStyle/>
        <a:p>
          <a:endParaRPr lang="en-US"/>
        </a:p>
      </dgm:t>
    </dgm:pt>
    <dgm:pt modelId="{9085870D-C722-4664-8460-A17D4FEDE137}" type="pres">
      <dgm:prSet presAssocID="{D3375C70-49ED-4862-B327-8DB3E9A06BCC}" presName="noChildren" presStyleCnt="0"/>
      <dgm:spPr/>
    </dgm:pt>
    <dgm:pt modelId="{69DA3AA3-5E65-42D6-BAC8-4BD9CFEF7021}" type="pres">
      <dgm:prSet presAssocID="{D3375C70-49ED-4862-B327-8DB3E9A06BCC}" presName="gap" presStyleCnt="0"/>
      <dgm:spPr/>
    </dgm:pt>
    <dgm:pt modelId="{6973F7E7-0A1D-4BDC-BE01-22CC51A21504}" type="pres">
      <dgm:prSet presAssocID="{D3375C70-49ED-4862-B327-8DB3E9A06BCC}" presName="medCircle2" presStyleLbl="vennNode1" presStyleIdx="3" presStyleCnt="5"/>
      <dgm:spPr/>
    </dgm:pt>
    <dgm:pt modelId="{E9C31DCC-58E5-4C40-B1B7-BFFAEF51E1F1}" type="pres">
      <dgm:prSet presAssocID="{D3375C70-49ED-4862-B327-8DB3E9A06BCC}" presName="txLvlOnly1" presStyleLbl="revTx" presStyleIdx="3" presStyleCnt="5"/>
      <dgm:spPr/>
      <dgm:t>
        <a:bodyPr/>
        <a:lstStyle/>
        <a:p>
          <a:endParaRPr lang="en-US"/>
        </a:p>
      </dgm:t>
    </dgm:pt>
    <dgm:pt modelId="{8FF1DFC1-3601-4844-A341-FF5F12F21DEA}" type="pres">
      <dgm:prSet presAssocID="{AFE9F2C5-9B6C-4B00-AA88-FDF6BF742254}" presName="noChildren" presStyleCnt="0"/>
      <dgm:spPr/>
    </dgm:pt>
    <dgm:pt modelId="{9C68AC03-A9C8-4D0A-95A5-591062C1BDBC}" type="pres">
      <dgm:prSet presAssocID="{AFE9F2C5-9B6C-4B00-AA88-FDF6BF742254}" presName="gap" presStyleCnt="0"/>
      <dgm:spPr/>
    </dgm:pt>
    <dgm:pt modelId="{54733C36-AA48-40F2-9293-73032573E997}" type="pres">
      <dgm:prSet presAssocID="{AFE9F2C5-9B6C-4B00-AA88-FDF6BF742254}" presName="medCircle2" presStyleLbl="vennNode1" presStyleIdx="4" presStyleCnt="5"/>
      <dgm:spPr/>
    </dgm:pt>
    <dgm:pt modelId="{81937A4C-7421-41C1-A630-CBE711707B2D}" type="pres">
      <dgm:prSet presAssocID="{AFE9F2C5-9B6C-4B00-AA88-FDF6BF742254}" presName="txLvlOnly1" presStyleLbl="revTx" presStyleIdx="4" presStyleCnt="5"/>
      <dgm:spPr/>
      <dgm:t>
        <a:bodyPr/>
        <a:lstStyle/>
        <a:p>
          <a:endParaRPr lang="ru-RU"/>
        </a:p>
      </dgm:t>
    </dgm:pt>
  </dgm:ptLst>
  <dgm:cxnLst>
    <dgm:cxn modelId="{22A51FF5-C4EC-433A-B530-A007C4473BFE}" srcId="{24E1F8E0-A554-420F-A23B-9A8810D3A520}" destId="{77A8E4FD-9696-43C1-ABEF-9F6D229CC037}" srcOrd="0" destOrd="0" parTransId="{105BB760-A569-4B47-A220-6196E7719F66}" sibTransId="{60B7B587-5489-40A6-8015-18C78FBE52B8}"/>
    <dgm:cxn modelId="{A9B8621A-22B7-4025-9CA9-93719FDE1B0D}" type="presOf" srcId="{D3375C70-49ED-4862-B327-8DB3E9A06BCC}" destId="{E9C31DCC-58E5-4C40-B1B7-BFFAEF51E1F1}" srcOrd="0" destOrd="0" presId="urn:microsoft.com/office/officeart/2008/layout/VerticalCircleList"/>
    <dgm:cxn modelId="{30344905-B5E8-4007-BBBA-D9612405BFE5}" type="presOf" srcId="{24E1F8E0-A554-420F-A23B-9A8810D3A520}" destId="{55932482-C958-457C-8991-2E2E882773EA}" srcOrd="0" destOrd="0" presId="urn:microsoft.com/office/officeart/2008/layout/VerticalCircleList"/>
    <dgm:cxn modelId="{AF589605-832A-4ADA-A90D-554F4A7C6F6D}" type="presOf" srcId="{1E625AE1-D67F-4C1C-9C82-7C2D3C1AA590}" destId="{A51F9B0F-F525-49EC-974F-92E17336BE42}" srcOrd="0" destOrd="0" presId="urn:microsoft.com/office/officeart/2008/layout/VerticalCircleList"/>
    <dgm:cxn modelId="{96705465-0CD6-49F9-A176-0A415B6ECC32}" srcId="{24E1F8E0-A554-420F-A23B-9A8810D3A520}" destId="{1E625AE1-D67F-4C1C-9C82-7C2D3C1AA590}" srcOrd="1" destOrd="0" parTransId="{57ADC093-D6F4-456E-8281-3F151E92F27D}" sibTransId="{D1B52A7F-3B3E-473A-9107-9965ABE873B5}"/>
    <dgm:cxn modelId="{73681F69-0EC4-4270-9993-89D67E85DA3B}" type="presOf" srcId="{30AD20F3-73D9-4F85-AC8E-732D5B482EA2}" destId="{6D7BB4F7-8DF3-4E41-828B-EA05FCAF26D2}" srcOrd="0" destOrd="0" presId="urn:microsoft.com/office/officeart/2008/layout/VerticalCircleList"/>
    <dgm:cxn modelId="{63FD80C4-1D59-4A2E-978B-259F604DFF85}" srcId="{24E1F8E0-A554-420F-A23B-9A8810D3A520}" destId="{AFE9F2C5-9B6C-4B00-AA88-FDF6BF742254}" srcOrd="4" destOrd="0" parTransId="{38FF4528-D3B4-432A-9DAF-A4C978C64F6C}" sibTransId="{B7926DD3-FCAF-4936-A561-AF656C19332E}"/>
    <dgm:cxn modelId="{650501F2-236A-49BA-86A2-2F923E1F5278}" type="presOf" srcId="{77A8E4FD-9696-43C1-ABEF-9F6D229CC037}" destId="{D73420EF-C552-4796-A984-E09BEC8D61D7}" srcOrd="0" destOrd="0" presId="urn:microsoft.com/office/officeart/2008/layout/VerticalCircleList"/>
    <dgm:cxn modelId="{3FC7CB90-9F46-49C6-921C-99E0A523FA48}" srcId="{24E1F8E0-A554-420F-A23B-9A8810D3A520}" destId="{30AD20F3-73D9-4F85-AC8E-732D5B482EA2}" srcOrd="2" destOrd="0" parTransId="{ED4BAF88-C43A-4B1C-9809-CE73B453426B}" sibTransId="{6470CC39-69E2-4937-9CA2-0FA3015B6C91}"/>
    <dgm:cxn modelId="{33B42B69-0F80-411B-A8BC-9E8C8220C2DA}" srcId="{24E1F8E0-A554-420F-A23B-9A8810D3A520}" destId="{D3375C70-49ED-4862-B327-8DB3E9A06BCC}" srcOrd="3" destOrd="0" parTransId="{84C68200-36B7-4ED5-9C9E-DF61083D53E8}" sibTransId="{6DF35D05-1265-4014-ABEE-4FE5B274A38A}"/>
    <dgm:cxn modelId="{CCC9C793-2308-4AAF-A643-241136EF8B9D}" type="presOf" srcId="{AFE9F2C5-9B6C-4B00-AA88-FDF6BF742254}" destId="{81937A4C-7421-41C1-A630-CBE711707B2D}" srcOrd="0" destOrd="0" presId="urn:microsoft.com/office/officeart/2008/layout/VerticalCircleList"/>
    <dgm:cxn modelId="{8ABDE627-20C2-4B92-9106-DCEDEDB9F648}" type="presParOf" srcId="{55932482-C958-457C-8991-2E2E882773EA}" destId="{21313942-7DCB-45D4-9E6F-34855C982882}" srcOrd="0" destOrd="0" presId="urn:microsoft.com/office/officeart/2008/layout/VerticalCircleList"/>
    <dgm:cxn modelId="{3935ECBE-398C-4776-89CE-3E5760D63EC6}" type="presParOf" srcId="{21313942-7DCB-45D4-9E6F-34855C982882}" destId="{169BDBF7-7B81-4F51-B9CF-DC1133D9ACFA}" srcOrd="0" destOrd="0" presId="urn:microsoft.com/office/officeart/2008/layout/VerticalCircleList"/>
    <dgm:cxn modelId="{318CB2B0-2CE7-4435-8C8D-82280EB348A5}" type="presParOf" srcId="{21313942-7DCB-45D4-9E6F-34855C982882}" destId="{4C2D7006-CFD3-4B05-A660-32B272328A75}" srcOrd="1" destOrd="0" presId="urn:microsoft.com/office/officeart/2008/layout/VerticalCircleList"/>
    <dgm:cxn modelId="{38C0A8D2-A1F8-4166-A6D8-C9870A213CBF}" type="presParOf" srcId="{21313942-7DCB-45D4-9E6F-34855C982882}" destId="{D73420EF-C552-4796-A984-E09BEC8D61D7}" srcOrd="2" destOrd="0" presId="urn:microsoft.com/office/officeart/2008/layout/VerticalCircleList"/>
    <dgm:cxn modelId="{90C2F365-0B2B-4936-BA2A-1AC0E4CEA90E}" type="presParOf" srcId="{55932482-C958-457C-8991-2E2E882773EA}" destId="{55F3BF75-FDD2-4990-8A03-0EF8CBA2BC47}" srcOrd="1" destOrd="0" presId="urn:microsoft.com/office/officeart/2008/layout/VerticalCircleList"/>
    <dgm:cxn modelId="{D856893E-68F9-49FF-BFEE-484CF138B843}" type="presParOf" srcId="{55F3BF75-FDD2-4990-8A03-0EF8CBA2BC47}" destId="{D732D61D-8302-409C-AD58-B6B46A4CF04F}" srcOrd="0" destOrd="0" presId="urn:microsoft.com/office/officeart/2008/layout/VerticalCircleList"/>
    <dgm:cxn modelId="{E7814E2D-5ADF-4E93-B992-910DA25E1AAC}" type="presParOf" srcId="{55F3BF75-FDD2-4990-8A03-0EF8CBA2BC47}" destId="{30AD14FD-6934-488D-A21B-9740D58E7B27}" srcOrd="1" destOrd="0" presId="urn:microsoft.com/office/officeart/2008/layout/VerticalCircleList"/>
    <dgm:cxn modelId="{CC2E4BC9-B95B-4AEB-A55A-24853C3DA971}" type="presParOf" srcId="{55F3BF75-FDD2-4990-8A03-0EF8CBA2BC47}" destId="{A51F9B0F-F525-49EC-974F-92E17336BE42}" srcOrd="2" destOrd="0" presId="urn:microsoft.com/office/officeart/2008/layout/VerticalCircleList"/>
    <dgm:cxn modelId="{57860851-8BC9-40D5-9923-0A1D5D06B142}" type="presParOf" srcId="{55932482-C958-457C-8991-2E2E882773EA}" destId="{CE145768-995B-4A24-8311-18C423CBFCB4}" srcOrd="2" destOrd="0" presId="urn:microsoft.com/office/officeart/2008/layout/VerticalCircleList"/>
    <dgm:cxn modelId="{75B56F14-BD70-4E80-B498-12ED665A159F}" type="presParOf" srcId="{CE145768-995B-4A24-8311-18C423CBFCB4}" destId="{4FF28FED-D935-4E50-B63E-F4A5FFE844CD}" srcOrd="0" destOrd="0" presId="urn:microsoft.com/office/officeart/2008/layout/VerticalCircleList"/>
    <dgm:cxn modelId="{EC285381-3459-44F3-A6A9-4BC848B3C00F}" type="presParOf" srcId="{CE145768-995B-4A24-8311-18C423CBFCB4}" destId="{DF7EA78C-C594-4394-AAC7-0D19BD971F0D}" srcOrd="1" destOrd="0" presId="urn:microsoft.com/office/officeart/2008/layout/VerticalCircleList"/>
    <dgm:cxn modelId="{E7C3F158-114E-4C17-A2E2-0F537A221109}" type="presParOf" srcId="{CE145768-995B-4A24-8311-18C423CBFCB4}" destId="{6D7BB4F7-8DF3-4E41-828B-EA05FCAF26D2}" srcOrd="2" destOrd="0" presId="urn:microsoft.com/office/officeart/2008/layout/VerticalCircleList"/>
    <dgm:cxn modelId="{FD14761C-B5E6-48A5-AF4D-A7E604633753}" type="presParOf" srcId="{55932482-C958-457C-8991-2E2E882773EA}" destId="{9085870D-C722-4664-8460-A17D4FEDE137}" srcOrd="3" destOrd="0" presId="urn:microsoft.com/office/officeart/2008/layout/VerticalCircleList"/>
    <dgm:cxn modelId="{0AE1BBF1-91D9-495A-8927-36384FC32727}" type="presParOf" srcId="{9085870D-C722-4664-8460-A17D4FEDE137}" destId="{69DA3AA3-5E65-42D6-BAC8-4BD9CFEF7021}" srcOrd="0" destOrd="0" presId="urn:microsoft.com/office/officeart/2008/layout/VerticalCircleList"/>
    <dgm:cxn modelId="{2889B07A-3807-4B9B-9F09-BBB247F87819}" type="presParOf" srcId="{9085870D-C722-4664-8460-A17D4FEDE137}" destId="{6973F7E7-0A1D-4BDC-BE01-22CC51A21504}" srcOrd="1" destOrd="0" presId="urn:microsoft.com/office/officeart/2008/layout/VerticalCircleList"/>
    <dgm:cxn modelId="{DF4612AA-6811-4AD6-96C3-B8B673086875}" type="presParOf" srcId="{9085870D-C722-4664-8460-A17D4FEDE137}" destId="{E9C31DCC-58E5-4C40-B1B7-BFFAEF51E1F1}" srcOrd="2" destOrd="0" presId="urn:microsoft.com/office/officeart/2008/layout/VerticalCircleList"/>
    <dgm:cxn modelId="{071B551B-31C6-44BC-BFFC-29521543F7E7}" type="presParOf" srcId="{55932482-C958-457C-8991-2E2E882773EA}" destId="{8FF1DFC1-3601-4844-A341-FF5F12F21DEA}" srcOrd="4" destOrd="0" presId="urn:microsoft.com/office/officeart/2008/layout/VerticalCircleList"/>
    <dgm:cxn modelId="{142C72F5-ABD7-4A75-825D-ADF4C886E465}" type="presParOf" srcId="{8FF1DFC1-3601-4844-A341-FF5F12F21DEA}" destId="{9C68AC03-A9C8-4D0A-95A5-591062C1BDBC}" srcOrd="0" destOrd="0" presId="urn:microsoft.com/office/officeart/2008/layout/VerticalCircleList"/>
    <dgm:cxn modelId="{6B7AF98E-125E-4FEB-993F-626F48E10985}" type="presParOf" srcId="{8FF1DFC1-3601-4844-A341-FF5F12F21DEA}" destId="{54733C36-AA48-40F2-9293-73032573E997}" srcOrd="1" destOrd="0" presId="urn:microsoft.com/office/officeart/2008/layout/VerticalCircleList"/>
    <dgm:cxn modelId="{670DA0ED-C464-4855-85BA-65F2EAE97BDF}" type="presParOf" srcId="{8FF1DFC1-3601-4844-A341-FF5F12F21DEA}" destId="{81937A4C-7421-41C1-A630-CBE711707B2D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F467328D-925B-4B22-B277-54352080DA68}" type="doc">
      <dgm:prSet loTypeId="urn:microsoft.com/office/officeart/2005/8/layout/StepDown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D35F4D-E3A9-4276-8709-E350AD89AF94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Затем наступает </a:t>
          </a:r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этап выбора метода воздействия на риски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с целью минимизировать возможный ущерб в будущем.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AC0847-D4A6-4C14-A7D8-36F23B84ABB1}" type="parTrans" cxnId="{CCD53695-0145-40DD-B8BE-E6E6AD204B28}">
      <dgm:prSet/>
      <dgm:spPr/>
      <dgm:t>
        <a:bodyPr/>
        <a:lstStyle/>
        <a:p>
          <a:endParaRPr lang="en-US"/>
        </a:p>
      </dgm:t>
    </dgm:pt>
    <dgm:pt modelId="{8736ECE7-FC5B-4E75-9337-A90B2DDCCBF9}" type="sibTrans" cxnId="{CCD53695-0145-40DD-B8BE-E6E6AD204B28}">
      <dgm:prSet/>
      <dgm:spPr/>
      <dgm:t>
        <a:bodyPr/>
        <a:lstStyle/>
        <a:p>
          <a:endParaRPr lang="en-US"/>
        </a:p>
      </dgm:t>
    </dgm:pt>
    <dgm:pt modelId="{4D820BB6-23FF-47D4-B823-34557B5F8F64}">
      <dgm:prSet custT="1"/>
      <dgm:spPr/>
      <dgm:t>
        <a:bodyPr/>
        <a:lstStyle/>
        <a:p>
          <a:pPr rtl="0"/>
          <a:r>
            <a:rPr lang="ru-RU" alt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Анализ риска </a:t>
          </a:r>
          <a:r>
            <a:rPr lang="ru-RU" alt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— начальный этап, имеющий целью получение необходимой информации о структуре, свойствах объекта и имеющихся рисках. </a:t>
          </a:r>
          <a:endParaRPr lang="en-US" sz="1600" dirty="0"/>
        </a:p>
      </dgm:t>
    </dgm:pt>
    <dgm:pt modelId="{016B7AF7-2CC9-44F3-AB78-3EC6A0D8DAF6}" type="parTrans" cxnId="{8BF9E699-38CD-47A2-AC21-209BCED319B0}">
      <dgm:prSet/>
      <dgm:spPr/>
      <dgm:t>
        <a:bodyPr/>
        <a:lstStyle/>
        <a:p>
          <a:endParaRPr lang="en-US"/>
        </a:p>
      </dgm:t>
    </dgm:pt>
    <dgm:pt modelId="{E67F6ACD-7961-42EC-82DE-4A25AB873B95}" type="sibTrans" cxnId="{8BF9E699-38CD-47A2-AC21-209BCED319B0}">
      <dgm:prSet/>
      <dgm:spPr/>
      <dgm:t>
        <a:bodyPr/>
        <a:lstStyle/>
        <a:p>
          <a:endParaRPr lang="en-US"/>
        </a:p>
      </dgm:t>
    </dgm:pt>
    <dgm:pt modelId="{CEBA80C1-8CC4-45C8-8196-340A2B69F700}">
      <dgm:prSet custT="1"/>
      <dgm:spPr/>
      <dgm:t>
        <a:bodyPr/>
        <a:lstStyle/>
        <a:p>
          <a:r>
            <a:rPr lang="ru-RU" alt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Собранной информации должно быть достаточно для того, </a:t>
          </a:r>
          <a:r>
            <a:rPr lang="ru-RU" alt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чтобы принимать адекватные решения на последующих стадиях. </a:t>
          </a:r>
          <a:endParaRPr lang="ru-RU" altLang="en-US" sz="14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66879E-2635-4F93-8AD4-E10B489D1F3C}" type="parTrans" cxnId="{848014A6-036A-44F7-B442-2D8628606DC9}">
      <dgm:prSet/>
      <dgm:spPr/>
      <dgm:t>
        <a:bodyPr/>
        <a:lstStyle/>
        <a:p>
          <a:endParaRPr lang="en-US"/>
        </a:p>
      </dgm:t>
    </dgm:pt>
    <dgm:pt modelId="{67924742-98D9-4099-AA58-ED9190EFD182}" type="sibTrans" cxnId="{848014A6-036A-44F7-B442-2D8628606DC9}">
      <dgm:prSet/>
      <dgm:spPr/>
      <dgm:t>
        <a:bodyPr/>
        <a:lstStyle/>
        <a:p>
          <a:endParaRPr lang="en-US"/>
        </a:p>
      </dgm:t>
    </dgm:pt>
    <dgm:pt modelId="{35D563E6-7F6E-42D1-888A-A6BA46638F74}">
      <dgm:prSet custT="1"/>
      <dgm:spPr/>
      <dgm:t>
        <a:bodyPr/>
        <a:lstStyle/>
        <a:p>
          <a:r>
            <a:rPr lang="ru-RU" alt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Анализ состоит из </a:t>
          </a:r>
          <a:r>
            <a:rPr lang="ru-RU" alt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выявления рисков и их оценки</a:t>
          </a:r>
          <a:r>
            <a:rPr lang="ru-RU" alt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alt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8E33DE-9BAE-4075-A6A1-3002A7E64912}" type="parTrans" cxnId="{B0AF5881-C67A-4BF8-BAE3-482B98B845AF}">
      <dgm:prSet/>
      <dgm:spPr/>
      <dgm:t>
        <a:bodyPr/>
        <a:lstStyle/>
        <a:p>
          <a:endParaRPr lang="en-US"/>
        </a:p>
      </dgm:t>
    </dgm:pt>
    <dgm:pt modelId="{C28B8763-945D-4295-9027-C291A8C52D78}" type="sibTrans" cxnId="{B0AF5881-C67A-4BF8-BAE3-482B98B845AF}">
      <dgm:prSet/>
      <dgm:spPr/>
      <dgm:t>
        <a:bodyPr/>
        <a:lstStyle/>
        <a:p>
          <a:endParaRPr lang="en-US"/>
        </a:p>
      </dgm:t>
    </dgm:pt>
    <dgm:pt modelId="{348DB9B0-2D1E-40A2-8822-DCA51819886B}">
      <dgm:prSet custT="1"/>
      <dgm:spPr/>
      <dgm:t>
        <a:bodyPr/>
        <a:lstStyle/>
        <a:p>
          <a:pPr rtl="0"/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Как правило, каждый вид риска допускает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два-три традиционных способа его уменьшения.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1FD9ED-0601-46C2-900F-59E5A19333AB}" type="parTrans" cxnId="{D4956079-CC31-4BEA-8C99-F77F5BD7A88E}">
      <dgm:prSet/>
      <dgm:spPr/>
      <dgm:t>
        <a:bodyPr/>
        <a:lstStyle/>
        <a:p>
          <a:endParaRPr lang="en-US"/>
        </a:p>
      </dgm:t>
    </dgm:pt>
    <dgm:pt modelId="{0F2B3178-E572-46DA-87FB-E3C8C1F68044}" type="sibTrans" cxnId="{D4956079-CC31-4BEA-8C99-F77F5BD7A88E}">
      <dgm:prSet/>
      <dgm:spPr/>
      <dgm:t>
        <a:bodyPr/>
        <a:lstStyle/>
        <a:p>
          <a:endParaRPr lang="en-US"/>
        </a:p>
      </dgm:t>
    </dgm:pt>
    <dgm:pt modelId="{1A234A0F-00F6-43DE-B787-339BF0D67595}">
      <dgm:prSet custT="1"/>
      <dgm:spPr/>
      <dgm:t>
        <a:bodyPr/>
        <a:lstStyle/>
        <a:p>
          <a:pPr rtl="0"/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Поэтому возникает проблема оценки сравнительной эффективности методов воздействия на риск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 для выбора наилучшего из них.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B19E58-B833-436D-B960-88E02E451E80}" type="parTrans" cxnId="{F4DB5F3F-4F8A-4634-B8A2-4398DAC91978}">
      <dgm:prSet/>
      <dgm:spPr/>
      <dgm:t>
        <a:bodyPr/>
        <a:lstStyle/>
        <a:p>
          <a:endParaRPr lang="en-US"/>
        </a:p>
      </dgm:t>
    </dgm:pt>
    <dgm:pt modelId="{97C6AB96-87BA-48C3-95A1-521BB4B67D16}" type="sibTrans" cxnId="{F4DB5F3F-4F8A-4634-B8A2-4398DAC91978}">
      <dgm:prSet/>
      <dgm:spPr/>
      <dgm:t>
        <a:bodyPr/>
        <a:lstStyle/>
        <a:p>
          <a:endParaRPr lang="en-US"/>
        </a:p>
      </dgm:t>
    </dgm:pt>
    <dgm:pt modelId="{926139AA-E813-4E13-BB18-36D7D12ABC41}">
      <dgm:prSet custT="1"/>
      <dgm:spPr/>
      <dgm:t>
        <a:bodyPr/>
        <a:lstStyle/>
        <a:p>
          <a:pPr rtl="0"/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 Сравнение может происходить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на основе различных критериев, в том числе экономических.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31B28B-876B-4A94-BBEA-59806CB8095D}" type="parTrans" cxnId="{419450D7-B4D2-431F-ACDB-AE39968F9B86}">
      <dgm:prSet/>
      <dgm:spPr/>
      <dgm:t>
        <a:bodyPr/>
        <a:lstStyle/>
        <a:p>
          <a:endParaRPr lang="en-US"/>
        </a:p>
      </dgm:t>
    </dgm:pt>
    <dgm:pt modelId="{FE45E09D-D503-423C-8CF6-F083E5C7E316}" type="sibTrans" cxnId="{419450D7-B4D2-431F-ACDB-AE39968F9B86}">
      <dgm:prSet/>
      <dgm:spPr/>
      <dgm:t>
        <a:bodyPr/>
        <a:lstStyle/>
        <a:p>
          <a:endParaRPr lang="en-US"/>
        </a:p>
      </dgm:t>
    </dgm:pt>
    <dgm:pt modelId="{6B19E432-6D93-488D-9714-BEDED821DDAA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Этап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принятия решений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когда определяются требуемые финансовые и трудовые ресурсы,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F8218-9DC9-4A5E-9E97-E2E2BE63A4C0}" type="parTrans" cxnId="{C1F436B4-431D-486D-8137-42EBB6A4ABA7}">
      <dgm:prSet/>
      <dgm:spPr/>
      <dgm:t>
        <a:bodyPr/>
        <a:lstStyle/>
        <a:p>
          <a:endParaRPr lang="en-US"/>
        </a:p>
      </dgm:t>
    </dgm:pt>
    <dgm:pt modelId="{F8E14A17-3BFD-4D20-B096-FB0B50D9D7F8}" type="sibTrans" cxnId="{C1F436B4-431D-486D-8137-42EBB6A4ABA7}">
      <dgm:prSet/>
      <dgm:spPr/>
      <dgm:t>
        <a:bodyPr/>
        <a:lstStyle/>
        <a:p>
          <a:endParaRPr lang="en-US"/>
        </a:p>
      </dgm:t>
    </dgm:pt>
    <dgm:pt modelId="{F99D0685-2671-40DB-8F5D-AC8317230995}">
      <dgm:prSet custT="1"/>
      <dgm:spPr/>
      <dgm:t>
        <a:bodyPr/>
        <a:lstStyle/>
        <a:p>
          <a:pPr rtl="0"/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происходит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постановка и распределение задач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среди менеджеров, осуществляется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анализ рынка соответствующих услуг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проводятся консультации со специалистами.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C1D972-B0D2-4EEC-9C59-7903A8658F11}" type="parTrans" cxnId="{F094C5DB-446B-4B67-9CF8-CFD6EC610255}">
      <dgm:prSet/>
      <dgm:spPr/>
      <dgm:t>
        <a:bodyPr/>
        <a:lstStyle/>
        <a:p>
          <a:endParaRPr lang="en-US"/>
        </a:p>
      </dgm:t>
    </dgm:pt>
    <dgm:pt modelId="{F984E898-4AF7-4558-8986-363ACD560B9F}" type="sibTrans" cxnId="{F094C5DB-446B-4B67-9CF8-CFD6EC610255}">
      <dgm:prSet/>
      <dgm:spPr/>
      <dgm:t>
        <a:bodyPr/>
        <a:lstStyle/>
        <a:p>
          <a:endParaRPr lang="en-US"/>
        </a:p>
      </dgm:t>
    </dgm:pt>
    <dgm:pt modelId="{05B905CA-E3E5-4DC5-8986-2B2F6A352EA6}" type="pres">
      <dgm:prSet presAssocID="{F467328D-925B-4B22-B277-54352080DA6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FC01866-DA2A-408B-9602-F734DFBC00B9}" type="pres">
      <dgm:prSet presAssocID="{4D820BB6-23FF-47D4-B823-34557B5F8F64}" presName="composite" presStyleCnt="0"/>
      <dgm:spPr/>
    </dgm:pt>
    <dgm:pt modelId="{88A3ABFA-0960-458E-81B1-1D178203BB49}" type="pres">
      <dgm:prSet presAssocID="{4D820BB6-23FF-47D4-B823-34557B5F8F64}" presName="bentUpArrow1" presStyleLbl="alignImgPlace1" presStyleIdx="0" presStyleCnt="2"/>
      <dgm:spPr/>
    </dgm:pt>
    <dgm:pt modelId="{F1B77DDE-A591-41C5-85FC-CD246C380486}" type="pres">
      <dgm:prSet presAssocID="{4D820BB6-23FF-47D4-B823-34557B5F8F64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0FDBA-ED5C-4A92-9359-6CC22ADC322B}" type="pres">
      <dgm:prSet presAssocID="{4D820BB6-23FF-47D4-B823-34557B5F8F64}" presName="ChildText" presStyleLbl="revTx" presStyleIdx="0" presStyleCnt="3" custScaleX="235410" custLinFactNeighborX="74257" custLinFactNeighborY="-42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6B9E1-EE31-45F4-9EDE-ED1927156786}" type="pres">
      <dgm:prSet presAssocID="{E67F6ACD-7961-42EC-82DE-4A25AB873B95}" presName="sibTrans" presStyleCnt="0"/>
      <dgm:spPr/>
    </dgm:pt>
    <dgm:pt modelId="{D536A808-A266-445D-B6A0-5E2B29E7C383}" type="pres">
      <dgm:prSet presAssocID="{12D35F4D-E3A9-4276-8709-E350AD89AF94}" presName="composite" presStyleCnt="0"/>
      <dgm:spPr/>
    </dgm:pt>
    <dgm:pt modelId="{CF263525-5717-421B-B3E2-6FFC9191AC18}" type="pres">
      <dgm:prSet presAssocID="{12D35F4D-E3A9-4276-8709-E350AD89AF94}" presName="bentUpArrow1" presStyleLbl="alignImgPlace1" presStyleIdx="1" presStyleCnt="2"/>
      <dgm:spPr/>
    </dgm:pt>
    <dgm:pt modelId="{D5C625F1-7DBF-4FED-837A-DC26808456F9}" type="pres">
      <dgm:prSet presAssocID="{12D35F4D-E3A9-4276-8709-E350AD89AF94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425A5-18D0-406C-82E7-29A991F03FB1}" type="pres">
      <dgm:prSet presAssocID="{12D35F4D-E3A9-4276-8709-E350AD89AF94}" presName="ChildText" presStyleLbl="revTx" presStyleIdx="1" presStyleCnt="3" custScaleX="233585" custLinFactNeighborX="70407" custLinFactNeighborY="-3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DA561-23E0-4F5E-9BD1-1AF3443201D7}" type="pres">
      <dgm:prSet presAssocID="{8736ECE7-FC5B-4E75-9337-A90B2DDCCBF9}" presName="sibTrans" presStyleCnt="0"/>
      <dgm:spPr/>
    </dgm:pt>
    <dgm:pt modelId="{85CD8726-8C1A-43CB-97CE-73E7AFDC23F7}" type="pres">
      <dgm:prSet presAssocID="{6B19E432-6D93-488D-9714-BEDED821DDAA}" presName="composite" presStyleCnt="0"/>
      <dgm:spPr/>
    </dgm:pt>
    <dgm:pt modelId="{F9148040-21A0-4E24-80C9-B50A1B531F72}" type="pres">
      <dgm:prSet presAssocID="{6B19E432-6D93-488D-9714-BEDED821DDAA}" presName="ParentText" presStyleLbl="node1" presStyleIdx="2" presStyleCnt="3" custLinFactNeighborX="-7728" custLinFactNeighborY="16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E3D8B0-6E34-4AE0-9805-BC8D38024DB1}" type="pres">
      <dgm:prSet presAssocID="{6B19E432-6D93-488D-9714-BEDED821DDAA}" presName="FinalChildText" presStyleLbl="revTx" presStyleIdx="2" presStyleCnt="3" custScaleX="139843" custScaleY="111367" custLinFactNeighborX="10868" custLinFactNeighborY="41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8AD3BE-5D27-4DBA-A230-08762097D354}" type="presOf" srcId="{926139AA-E813-4E13-BB18-36D7D12ABC41}" destId="{928425A5-18D0-406C-82E7-29A991F03FB1}" srcOrd="0" destOrd="2" presId="urn:microsoft.com/office/officeart/2005/8/layout/StepDownProcess"/>
    <dgm:cxn modelId="{C1F436B4-431D-486D-8137-42EBB6A4ABA7}" srcId="{F467328D-925B-4B22-B277-54352080DA68}" destId="{6B19E432-6D93-488D-9714-BEDED821DDAA}" srcOrd="2" destOrd="0" parTransId="{E4BF8218-9DC9-4A5E-9E97-E2E2BE63A4C0}" sibTransId="{F8E14A17-3BFD-4D20-B096-FB0B50D9D7F8}"/>
    <dgm:cxn modelId="{F094C5DB-446B-4B67-9CF8-CFD6EC610255}" srcId="{6B19E432-6D93-488D-9714-BEDED821DDAA}" destId="{F99D0685-2671-40DB-8F5D-AC8317230995}" srcOrd="0" destOrd="0" parTransId="{1BC1D972-B0D2-4EEC-9C59-7903A8658F11}" sibTransId="{F984E898-4AF7-4558-8986-363ACD560B9F}"/>
    <dgm:cxn modelId="{F4DB5F3F-4F8A-4634-B8A2-4398DAC91978}" srcId="{12D35F4D-E3A9-4276-8709-E350AD89AF94}" destId="{1A234A0F-00F6-43DE-B787-339BF0D67595}" srcOrd="1" destOrd="0" parTransId="{A8B19E58-B833-436D-B960-88E02E451E80}" sibTransId="{97C6AB96-87BA-48C3-95A1-521BB4B67D16}"/>
    <dgm:cxn modelId="{419450D7-B4D2-431F-ACDB-AE39968F9B86}" srcId="{12D35F4D-E3A9-4276-8709-E350AD89AF94}" destId="{926139AA-E813-4E13-BB18-36D7D12ABC41}" srcOrd="2" destOrd="0" parTransId="{C431B28B-876B-4A94-BBEA-59806CB8095D}" sibTransId="{FE45E09D-D503-423C-8CF6-F083E5C7E316}"/>
    <dgm:cxn modelId="{B0AF5881-C67A-4BF8-BAE3-482B98B845AF}" srcId="{4D820BB6-23FF-47D4-B823-34557B5F8F64}" destId="{35D563E6-7F6E-42D1-888A-A6BA46638F74}" srcOrd="1" destOrd="0" parTransId="{6B8E33DE-9BAE-4075-A6A1-3002A7E64912}" sibTransId="{C28B8763-945D-4295-9027-C291A8C52D78}"/>
    <dgm:cxn modelId="{BD7A1598-E1F5-4AE0-8033-58583837A42F}" type="presOf" srcId="{F99D0685-2671-40DB-8F5D-AC8317230995}" destId="{FDE3D8B0-6E34-4AE0-9805-BC8D38024DB1}" srcOrd="0" destOrd="0" presId="urn:microsoft.com/office/officeart/2005/8/layout/StepDownProcess"/>
    <dgm:cxn modelId="{E12376AD-2DF5-4F03-9807-9A5FB8ACF91F}" type="presOf" srcId="{12D35F4D-E3A9-4276-8709-E350AD89AF94}" destId="{D5C625F1-7DBF-4FED-837A-DC26808456F9}" srcOrd="0" destOrd="0" presId="urn:microsoft.com/office/officeart/2005/8/layout/StepDownProcess"/>
    <dgm:cxn modelId="{9DB4C47E-D92D-45A3-BC6C-5AB045B9C6A2}" type="presOf" srcId="{CEBA80C1-8CC4-45C8-8196-340A2B69F700}" destId="{8DA0FDBA-ED5C-4A92-9359-6CC22ADC322B}" srcOrd="0" destOrd="0" presId="urn:microsoft.com/office/officeart/2005/8/layout/StepDownProcess"/>
    <dgm:cxn modelId="{8BF9E699-38CD-47A2-AC21-209BCED319B0}" srcId="{F467328D-925B-4B22-B277-54352080DA68}" destId="{4D820BB6-23FF-47D4-B823-34557B5F8F64}" srcOrd="0" destOrd="0" parTransId="{016B7AF7-2CC9-44F3-AB78-3EC6A0D8DAF6}" sibTransId="{E67F6ACD-7961-42EC-82DE-4A25AB873B95}"/>
    <dgm:cxn modelId="{B0032E5D-E89E-4858-B54E-3D12CAA5CD30}" type="presOf" srcId="{1A234A0F-00F6-43DE-B787-339BF0D67595}" destId="{928425A5-18D0-406C-82E7-29A991F03FB1}" srcOrd="0" destOrd="1" presId="urn:microsoft.com/office/officeart/2005/8/layout/StepDownProcess"/>
    <dgm:cxn modelId="{23C86444-492C-4A8E-955D-06C9E85B625D}" type="presOf" srcId="{348DB9B0-2D1E-40A2-8822-DCA51819886B}" destId="{928425A5-18D0-406C-82E7-29A991F03FB1}" srcOrd="0" destOrd="0" presId="urn:microsoft.com/office/officeart/2005/8/layout/StepDownProcess"/>
    <dgm:cxn modelId="{D4956079-CC31-4BEA-8C99-F77F5BD7A88E}" srcId="{12D35F4D-E3A9-4276-8709-E350AD89AF94}" destId="{348DB9B0-2D1E-40A2-8822-DCA51819886B}" srcOrd="0" destOrd="0" parTransId="{681FD9ED-0601-46C2-900F-59E5A19333AB}" sibTransId="{0F2B3178-E572-46DA-87FB-E3C8C1F68044}"/>
    <dgm:cxn modelId="{B7B1CDDE-DE3F-4964-895D-7722ED0C4117}" type="presOf" srcId="{6B19E432-6D93-488D-9714-BEDED821DDAA}" destId="{F9148040-21A0-4E24-80C9-B50A1B531F72}" srcOrd="0" destOrd="0" presId="urn:microsoft.com/office/officeart/2005/8/layout/StepDownProcess"/>
    <dgm:cxn modelId="{848014A6-036A-44F7-B442-2D8628606DC9}" srcId="{4D820BB6-23FF-47D4-B823-34557B5F8F64}" destId="{CEBA80C1-8CC4-45C8-8196-340A2B69F700}" srcOrd="0" destOrd="0" parTransId="{B466879E-2635-4F93-8AD4-E10B489D1F3C}" sibTransId="{67924742-98D9-4099-AA58-ED9190EFD182}"/>
    <dgm:cxn modelId="{F1260948-0FBC-44D0-A4F4-327597FF708C}" type="presOf" srcId="{F467328D-925B-4B22-B277-54352080DA68}" destId="{05B905CA-E3E5-4DC5-8986-2B2F6A352EA6}" srcOrd="0" destOrd="0" presId="urn:microsoft.com/office/officeart/2005/8/layout/StepDownProcess"/>
    <dgm:cxn modelId="{691C2DB7-4452-4330-B0D4-47229DE47C2F}" type="presOf" srcId="{4D820BB6-23FF-47D4-B823-34557B5F8F64}" destId="{F1B77DDE-A591-41C5-85FC-CD246C380486}" srcOrd="0" destOrd="0" presId="urn:microsoft.com/office/officeart/2005/8/layout/StepDownProcess"/>
    <dgm:cxn modelId="{CCD53695-0145-40DD-B8BE-E6E6AD204B28}" srcId="{F467328D-925B-4B22-B277-54352080DA68}" destId="{12D35F4D-E3A9-4276-8709-E350AD89AF94}" srcOrd="1" destOrd="0" parTransId="{79AC0847-D4A6-4C14-A7D8-36F23B84ABB1}" sibTransId="{8736ECE7-FC5B-4E75-9337-A90B2DDCCBF9}"/>
    <dgm:cxn modelId="{E1CB34B3-D66E-407E-A8B5-E79DCB46A8F0}" type="presOf" srcId="{35D563E6-7F6E-42D1-888A-A6BA46638F74}" destId="{8DA0FDBA-ED5C-4A92-9359-6CC22ADC322B}" srcOrd="0" destOrd="1" presId="urn:microsoft.com/office/officeart/2005/8/layout/StepDownProcess"/>
    <dgm:cxn modelId="{5A59D54F-4C01-4B76-89F6-BC6E97D098CE}" type="presParOf" srcId="{05B905CA-E3E5-4DC5-8986-2B2F6A352EA6}" destId="{2FC01866-DA2A-408B-9602-F734DFBC00B9}" srcOrd="0" destOrd="0" presId="urn:microsoft.com/office/officeart/2005/8/layout/StepDownProcess"/>
    <dgm:cxn modelId="{114615F4-EC1F-4A04-8811-365CCA37C98F}" type="presParOf" srcId="{2FC01866-DA2A-408B-9602-F734DFBC00B9}" destId="{88A3ABFA-0960-458E-81B1-1D178203BB49}" srcOrd="0" destOrd="0" presId="urn:microsoft.com/office/officeart/2005/8/layout/StepDownProcess"/>
    <dgm:cxn modelId="{B0533560-1124-45D7-9952-4FF5B1D6191C}" type="presParOf" srcId="{2FC01866-DA2A-408B-9602-F734DFBC00B9}" destId="{F1B77DDE-A591-41C5-85FC-CD246C380486}" srcOrd="1" destOrd="0" presId="urn:microsoft.com/office/officeart/2005/8/layout/StepDownProcess"/>
    <dgm:cxn modelId="{C9888397-C203-467B-9716-97738747CFCB}" type="presParOf" srcId="{2FC01866-DA2A-408B-9602-F734DFBC00B9}" destId="{8DA0FDBA-ED5C-4A92-9359-6CC22ADC322B}" srcOrd="2" destOrd="0" presId="urn:microsoft.com/office/officeart/2005/8/layout/StepDownProcess"/>
    <dgm:cxn modelId="{2C1373CD-0A82-4DB7-AD18-454AD66AF703}" type="presParOf" srcId="{05B905CA-E3E5-4DC5-8986-2B2F6A352EA6}" destId="{9FF6B9E1-EE31-45F4-9EDE-ED1927156786}" srcOrd="1" destOrd="0" presId="urn:microsoft.com/office/officeart/2005/8/layout/StepDownProcess"/>
    <dgm:cxn modelId="{B7D129FE-9AE8-4471-B4F1-440ACB48D81C}" type="presParOf" srcId="{05B905CA-E3E5-4DC5-8986-2B2F6A352EA6}" destId="{D536A808-A266-445D-B6A0-5E2B29E7C383}" srcOrd="2" destOrd="0" presId="urn:microsoft.com/office/officeart/2005/8/layout/StepDownProcess"/>
    <dgm:cxn modelId="{2E44B085-E16E-4B2E-9A88-E55A5F1D4D98}" type="presParOf" srcId="{D536A808-A266-445D-B6A0-5E2B29E7C383}" destId="{CF263525-5717-421B-B3E2-6FFC9191AC18}" srcOrd="0" destOrd="0" presId="urn:microsoft.com/office/officeart/2005/8/layout/StepDownProcess"/>
    <dgm:cxn modelId="{E84219A0-5481-4D9A-80A3-C3B286062988}" type="presParOf" srcId="{D536A808-A266-445D-B6A0-5E2B29E7C383}" destId="{D5C625F1-7DBF-4FED-837A-DC26808456F9}" srcOrd="1" destOrd="0" presId="urn:microsoft.com/office/officeart/2005/8/layout/StepDownProcess"/>
    <dgm:cxn modelId="{26345AC3-5427-4B63-8FC0-180D8F9F09F5}" type="presParOf" srcId="{D536A808-A266-445D-B6A0-5E2B29E7C383}" destId="{928425A5-18D0-406C-82E7-29A991F03FB1}" srcOrd="2" destOrd="0" presId="urn:microsoft.com/office/officeart/2005/8/layout/StepDownProcess"/>
    <dgm:cxn modelId="{7ECBBBB1-4465-44A0-BEDC-F006AFA2B068}" type="presParOf" srcId="{05B905CA-E3E5-4DC5-8986-2B2F6A352EA6}" destId="{4EBDA561-23E0-4F5E-9BD1-1AF3443201D7}" srcOrd="3" destOrd="0" presId="urn:microsoft.com/office/officeart/2005/8/layout/StepDownProcess"/>
    <dgm:cxn modelId="{138BEBA3-3AC9-42E0-BF49-0E10A40E6244}" type="presParOf" srcId="{05B905CA-E3E5-4DC5-8986-2B2F6A352EA6}" destId="{85CD8726-8C1A-43CB-97CE-73E7AFDC23F7}" srcOrd="4" destOrd="0" presId="urn:microsoft.com/office/officeart/2005/8/layout/StepDownProcess"/>
    <dgm:cxn modelId="{E435B32D-1750-4212-AAA1-90B2FCA03316}" type="presParOf" srcId="{85CD8726-8C1A-43CB-97CE-73E7AFDC23F7}" destId="{F9148040-21A0-4E24-80C9-B50A1B531F72}" srcOrd="0" destOrd="0" presId="urn:microsoft.com/office/officeart/2005/8/layout/StepDownProcess"/>
    <dgm:cxn modelId="{24FE4CD9-4B98-4CEE-B8DE-E20A1E1F9D5F}" type="presParOf" srcId="{85CD8726-8C1A-43CB-97CE-73E7AFDC23F7}" destId="{FDE3D8B0-6E34-4AE0-9805-BC8D38024DB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F467328D-925B-4B22-B277-54352080DA68}" type="doc">
      <dgm:prSet loTypeId="urn:microsoft.com/office/officeart/2005/8/layout/StepDown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820BB6-23FF-47D4-B823-34557B5F8F64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Процесс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непосредственного воздействия на риск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представлен тремя основными способами: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6B7AF7-2CC9-44F3-AB78-3EC6A0D8DAF6}" type="parTrans" cxnId="{8BF9E699-38CD-47A2-AC21-209BCED319B0}">
      <dgm:prSet/>
      <dgm:spPr/>
      <dgm:t>
        <a:bodyPr/>
        <a:lstStyle/>
        <a:p>
          <a:endParaRPr lang="en-US"/>
        </a:p>
      </dgm:t>
    </dgm:pt>
    <dgm:pt modelId="{E67F6ACD-7961-42EC-82DE-4A25AB873B95}" type="sibTrans" cxnId="{8BF9E699-38CD-47A2-AC21-209BCED319B0}">
      <dgm:prSet/>
      <dgm:spPr/>
      <dgm:t>
        <a:bodyPr/>
        <a:lstStyle/>
        <a:p>
          <a:endParaRPr lang="en-US"/>
        </a:p>
      </dgm:t>
    </dgm:pt>
    <dgm:pt modelId="{35D563E6-7F6E-42D1-888A-A6BA46638F74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снижением</a:t>
          </a:r>
          <a:endParaRPr lang="ru-RU" alt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8E33DE-9BAE-4075-A6A1-3002A7E64912}" type="parTrans" cxnId="{B0AF5881-C67A-4BF8-BAE3-482B98B845AF}">
      <dgm:prSet/>
      <dgm:spPr/>
      <dgm:t>
        <a:bodyPr/>
        <a:lstStyle/>
        <a:p>
          <a:endParaRPr lang="en-US"/>
        </a:p>
      </dgm:t>
    </dgm:pt>
    <dgm:pt modelId="{C28B8763-945D-4295-9027-C291A8C52D78}" type="sibTrans" cxnId="{B0AF5881-C67A-4BF8-BAE3-482B98B845AF}">
      <dgm:prSet/>
      <dgm:spPr/>
      <dgm:t>
        <a:bodyPr/>
        <a:lstStyle/>
        <a:p>
          <a:endParaRPr lang="en-US"/>
        </a:p>
      </dgm:t>
    </dgm:pt>
    <dgm:pt modelId="{05ABDF70-9968-4FB0-B0DC-D32EDC44ECB4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сохранением</a:t>
          </a:r>
          <a:endParaRPr lang="ru-RU" alt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343201-F8B8-4332-802B-89DF3D924A2E}" type="parTrans" cxnId="{E7C9CB63-824E-4DE6-B8D7-F26DBB8EE74C}">
      <dgm:prSet/>
      <dgm:spPr/>
      <dgm:t>
        <a:bodyPr/>
        <a:lstStyle/>
        <a:p>
          <a:endParaRPr lang="en-US"/>
        </a:p>
      </dgm:t>
    </dgm:pt>
    <dgm:pt modelId="{512C4F7D-2104-4B90-9CF2-125F493AC3AB}" type="sibTrans" cxnId="{E7C9CB63-824E-4DE6-B8D7-F26DBB8EE74C}">
      <dgm:prSet/>
      <dgm:spPr/>
      <dgm:t>
        <a:bodyPr/>
        <a:lstStyle/>
        <a:p>
          <a:endParaRPr lang="en-US"/>
        </a:p>
      </dgm:t>
    </dgm:pt>
    <dgm:pt modelId="{8264196B-4E89-41BC-B54A-49C137AFF549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передачей риска</a:t>
          </a:r>
          <a:endParaRPr lang="ru-RU" alt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F3DFB4-7168-4016-93DD-41215E4DD61B}" type="parTrans" cxnId="{F3EDE0CF-26C7-41E0-B8AF-17F86887FA7D}">
      <dgm:prSet/>
      <dgm:spPr/>
      <dgm:t>
        <a:bodyPr/>
        <a:lstStyle/>
        <a:p>
          <a:endParaRPr lang="en-US"/>
        </a:p>
      </dgm:t>
    </dgm:pt>
    <dgm:pt modelId="{1484B0CB-CF54-450F-A8C2-D8FF39EFDBA9}" type="sibTrans" cxnId="{F3EDE0CF-26C7-41E0-B8AF-17F86887FA7D}">
      <dgm:prSet/>
      <dgm:spPr/>
      <dgm:t>
        <a:bodyPr/>
        <a:lstStyle/>
        <a:p>
          <a:endParaRPr lang="en-US"/>
        </a:p>
      </dgm:t>
    </dgm:pt>
    <dgm:pt modelId="{DA5308B2-D1E4-4F43-AF08-812B7F55544A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Снижение риска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подразумевает уменьшение либо размеров возможного ущерба, либо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вероятности наступления неблагоприятных событий</a:t>
          </a:r>
          <a:endParaRPr lang="ru-RU" altLang="en-US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306BDC-9FD3-4280-8E38-16D3D5765A64}" type="parTrans" cxnId="{CA1BEF86-9F5A-4F62-916A-07A5032AD5E5}">
      <dgm:prSet/>
      <dgm:spPr/>
      <dgm:t>
        <a:bodyPr/>
        <a:lstStyle/>
        <a:p>
          <a:endParaRPr lang="en-US"/>
        </a:p>
      </dgm:t>
    </dgm:pt>
    <dgm:pt modelId="{32706AE8-0A0F-4F1A-860F-5ECB4660B23F}" type="sibTrans" cxnId="{CA1BEF86-9F5A-4F62-916A-07A5032AD5E5}">
      <dgm:prSet/>
      <dgm:spPr/>
      <dgm:t>
        <a:bodyPr/>
        <a:lstStyle/>
        <a:p>
          <a:endParaRPr lang="en-US"/>
        </a:p>
      </dgm:t>
    </dgm:pt>
    <dgm:pt modelId="{D3E29650-A77C-42E9-845A-4C87D7B4BE3A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Чаще всего оно достигается при помощи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осуществления предупредительных организационно-технических мероприятий</a:t>
          </a:r>
          <a:endParaRPr lang="ru-RU" alt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D2D598-8321-4BD1-9280-A0992E4150FF}" type="parTrans" cxnId="{100E997B-F918-4A30-8416-EBB8C818B5C7}">
      <dgm:prSet/>
      <dgm:spPr/>
      <dgm:t>
        <a:bodyPr/>
        <a:lstStyle/>
        <a:p>
          <a:endParaRPr lang="en-US"/>
        </a:p>
      </dgm:t>
    </dgm:pt>
    <dgm:pt modelId="{49346CE4-31A1-4E77-BC6A-13DA4316FE0D}" type="sibTrans" cxnId="{100E997B-F918-4A30-8416-EBB8C818B5C7}">
      <dgm:prSet/>
      <dgm:spPr/>
      <dgm:t>
        <a:bodyPr/>
        <a:lstStyle/>
        <a:p>
          <a:endParaRPr lang="en-US"/>
        </a:p>
      </dgm:t>
    </dgm:pt>
    <dgm:pt modelId="{8E346E52-FB64-4A16-89F3-B2BF0933AD9D}">
      <dgm:prSet custT="1"/>
      <dgm:spPr/>
      <dgm:t>
        <a:bodyPr/>
        <a:lstStyle/>
        <a:p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Сохранение риска на существующем уровне не всегда означает отказ от любых действий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направленных на компенсацию ущерба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хотя такая возможность предусмотрена</a:t>
          </a:r>
          <a:endParaRPr lang="ru-RU" alt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9B8210-E205-449B-BA75-B0A64A1C863E}" type="parTrans" cxnId="{9BC01E5D-7386-4527-9867-78FC3F09C57C}">
      <dgm:prSet/>
      <dgm:spPr/>
      <dgm:t>
        <a:bodyPr/>
        <a:lstStyle/>
        <a:p>
          <a:endParaRPr lang="en-US"/>
        </a:p>
      </dgm:t>
    </dgm:pt>
    <dgm:pt modelId="{0F9B9592-B115-4512-9FD3-99A40E7DDD7E}" type="sibTrans" cxnId="{9BC01E5D-7386-4527-9867-78FC3F09C57C}">
      <dgm:prSet/>
      <dgm:spPr/>
      <dgm:t>
        <a:bodyPr/>
        <a:lstStyle/>
        <a:p>
          <a:endParaRPr lang="en-US"/>
        </a:p>
      </dgm:t>
    </dgm:pt>
    <dgm:pt modelId="{DE5D15EB-A490-45F0-83A6-CB5E1F43A404}">
      <dgm:prSet custT="1"/>
      <dgm:spPr/>
      <dgm:t>
        <a:bodyPr/>
        <a:lstStyle/>
        <a:p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Предприятие может создать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специальные резервные фонды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(фонды самострахования или фонд риска), из которых будет производиться компенсация убытков при наступлении неблагоприятных ситуаций. Такой метод управления риском называется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самострахованием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alt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66F07A-E48C-49BD-9850-7F6471E56784}" type="parTrans" cxnId="{E20F4EB2-5AB6-4CF9-AD78-8ACD16F1D693}">
      <dgm:prSet/>
      <dgm:spPr/>
      <dgm:t>
        <a:bodyPr/>
        <a:lstStyle/>
        <a:p>
          <a:endParaRPr lang="en-US"/>
        </a:p>
      </dgm:t>
    </dgm:pt>
    <dgm:pt modelId="{7F20EBAD-2513-41E4-AFDC-B18EA8350227}" type="sibTrans" cxnId="{E20F4EB2-5AB6-4CF9-AD78-8ACD16F1D693}">
      <dgm:prSet/>
      <dgm:spPr/>
      <dgm:t>
        <a:bodyPr/>
        <a:lstStyle/>
        <a:p>
          <a:endParaRPr lang="en-US"/>
        </a:p>
      </dgm:t>
    </dgm:pt>
    <dgm:pt modelId="{05B905CA-E3E5-4DC5-8986-2B2F6A352EA6}" type="pres">
      <dgm:prSet presAssocID="{F467328D-925B-4B22-B277-54352080DA6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FC01866-DA2A-408B-9602-F734DFBC00B9}" type="pres">
      <dgm:prSet presAssocID="{4D820BB6-23FF-47D4-B823-34557B5F8F64}" presName="composite" presStyleCnt="0"/>
      <dgm:spPr/>
    </dgm:pt>
    <dgm:pt modelId="{88A3ABFA-0960-458E-81B1-1D178203BB49}" type="pres">
      <dgm:prSet presAssocID="{4D820BB6-23FF-47D4-B823-34557B5F8F64}" presName="bentUpArrow1" presStyleLbl="alignImgPlace1" presStyleIdx="0" presStyleCnt="2" custLinFactNeighborX="1580" custLinFactNeighborY="-695"/>
      <dgm:spPr/>
    </dgm:pt>
    <dgm:pt modelId="{F1B77DDE-A591-41C5-85FC-CD246C380486}" type="pres">
      <dgm:prSet presAssocID="{4D820BB6-23FF-47D4-B823-34557B5F8F64}" presName="ParentText" presStyleLbl="node1" presStyleIdx="0" presStyleCnt="3" custScaleX="114554" custLinFactNeighborX="-36298" custLinFactNeighborY="-756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0FDBA-ED5C-4A92-9359-6CC22ADC322B}" type="pres">
      <dgm:prSet presAssocID="{4D820BB6-23FF-47D4-B823-34557B5F8F64}" presName="ChildText" presStyleLbl="revTx" presStyleIdx="0" presStyleCnt="3" custScaleX="235410" custLinFactNeighborX="53716" custLinFactNeighborY="-81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6B9E1-EE31-45F4-9EDE-ED1927156786}" type="pres">
      <dgm:prSet presAssocID="{E67F6ACD-7961-42EC-82DE-4A25AB873B95}" presName="sibTrans" presStyleCnt="0"/>
      <dgm:spPr/>
    </dgm:pt>
    <dgm:pt modelId="{F7FC8617-2C01-41C5-B490-D95C43CD5A03}" type="pres">
      <dgm:prSet presAssocID="{DA5308B2-D1E4-4F43-AF08-812B7F55544A}" presName="composite" presStyleCnt="0"/>
      <dgm:spPr/>
    </dgm:pt>
    <dgm:pt modelId="{807EC4E0-946D-4B0B-8424-440EEAC4C677}" type="pres">
      <dgm:prSet presAssocID="{DA5308B2-D1E4-4F43-AF08-812B7F55544A}" presName="bentUpArrow1" presStyleLbl="alignImgPlace1" presStyleIdx="1" presStyleCnt="2" custLinFactNeighborX="-25628" custLinFactNeighborY="-35127"/>
      <dgm:spPr/>
    </dgm:pt>
    <dgm:pt modelId="{46200062-7BB4-4DAA-9008-6EA1D72206EE}" type="pres">
      <dgm:prSet presAssocID="{DA5308B2-D1E4-4F43-AF08-812B7F55544A}" presName="ParentText" presStyleLbl="node1" presStyleIdx="1" presStyleCnt="3" custScaleX="151706" custScaleY="129972" custLinFactNeighborX="-21023" custLinFactNeighborY="-309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74254D-9F67-4B7F-8E00-EEA7213D71B0}" type="pres">
      <dgm:prSet presAssocID="{DA5308B2-D1E4-4F43-AF08-812B7F55544A}" presName="ChildText" presStyleLbl="revTx" presStyleIdx="1" presStyleCnt="3" custScaleX="290522" custScaleY="87152" custLinFactX="7478" custLinFactNeighborX="100000" custLinFactNeighborY="-622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FCC03-F950-4E03-9532-42323D05D33A}" type="pres">
      <dgm:prSet presAssocID="{32706AE8-0A0F-4F1A-860F-5ECB4660B23F}" presName="sibTrans" presStyleCnt="0"/>
      <dgm:spPr/>
    </dgm:pt>
    <dgm:pt modelId="{0C4138F0-A000-45DA-BD9B-1652857E1ED1}" type="pres">
      <dgm:prSet presAssocID="{8E346E52-FB64-4A16-89F3-B2BF0933AD9D}" presName="composite" presStyleCnt="0"/>
      <dgm:spPr/>
    </dgm:pt>
    <dgm:pt modelId="{4A69FA97-5BC1-4537-8154-A566E02BA914}" type="pres">
      <dgm:prSet presAssocID="{8E346E52-FB64-4A16-89F3-B2BF0933AD9D}" presName="ParentText" presStyleLbl="node1" presStyleIdx="2" presStyleCnt="3" custScaleX="111474" custScaleY="170325" custLinFactNeighborX="-37049" custLinFactNeighborY="72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35D99D-D6D4-4AAA-82F6-721828C804FD}" type="pres">
      <dgm:prSet presAssocID="{8E346E52-FB64-4A16-89F3-B2BF0933AD9D}" presName="FinalChildText" presStyleLbl="revTx" presStyleIdx="2" presStyleCnt="3" custScaleX="226642" custScaleY="202744" custLinFactNeighborX="28023" custLinFactNeighborY="-70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EE5563-9724-40EC-A02E-395B6385C8E7}" type="presOf" srcId="{F467328D-925B-4B22-B277-54352080DA68}" destId="{05B905CA-E3E5-4DC5-8986-2B2F6A352EA6}" srcOrd="0" destOrd="0" presId="urn:microsoft.com/office/officeart/2005/8/layout/StepDownProcess"/>
    <dgm:cxn modelId="{B0AF5881-C67A-4BF8-BAE3-482B98B845AF}" srcId="{4D820BB6-23FF-47D4-B823-34557B5F8F64}" destId="{35D563E6-7F6E-42D1-888A-A6BA46638F74}" srcOrd="0" destOrd="0" parTransId="{6B8E33DE-9BAE-4075-A6A1-3002A7E64912}" sibTransId="{C28B8763-945D-4295-9027-C291A8C52D78}"/>
    <dgm:cxn modelId="{E20F4EB2-5AB6-4CF9-AD78-8ACD16F1D693}" srcId="{8E346E52-FB64-4A16-89F3-B2BF0933AD9D}" destId="{DE5D15EB-A490-45F0-83A6-CB5E1F43A404}" srcOrd="0" destOrd="0" parTransId="{1166F07A-E48C-49BD-9850-7F6471E56784}" sibTransId="{7F20EBAD-2513-41E4-AFDC-B18EA8350227}"/>
    <dgm:cxn modelId="{CA1BEF86-9F5A-4F62-916A-07A5032AD5E5}" srcId="{F467328D-925B-4B22-B277-54352080DA68}" destId="{DA5308B2-D1E4-4F43-AF08-812B7F55544A}" srcOrd="1" destOrd="0" parTransId="{B8306BDC-9FD3-4280-8E38-16D3D5765A64}" sibTransId="{32706AE8-0A0F-4F1A-860F-5ECB4660B23F}"/>
    <dgm:cxn modelId="{E7C9CB63-824E-4DE6-B8D7-F26DBB8EE74C}" srcId="{4D820BB6-23FF-47D4-B823-34557B5F8F64}" destId="{05ABDF70-9968-4FB0-B0DC-D32EDC44ECB4}" srcOrd="1" destOrd="0" parTransId="{90343201-F8B8-4332-802B-89DF3D924A2E}" sibTransId="{512C4F7D-2104-4B90-9CF2-125F493AC3AB}"/>
    <dgm:cxn modelId="{9BC01E5D-7386-4527-9867-78FC3F09C57C}" srcId="{F467328D-925B-4B22-B277-54352080DA68}" destId="{8E346E52-FB64-4A16-89F3-B2BF0933AD9D}" srcOrd="2" destOrd="0" parTransId="{829B8210-E205-449B-BA75-B0A64A1C863E}" sibTransId="{0F9B9592-B115-4512-9FD3-99A40E7DDD7E}"/>
    <dgm:cxn modelId="{8BF9E699-38CD-47A2-AC21-209BCED319B0}" srcId="{F467328D-925B-4B22-B277-54352080DA68}" destId="{4D820BB6-23FF-47D4-B823-34557B5F8F64}" srcOrd="0" destOrd="0" parTransId="{016B7AF7-2CC9-44F3-AB78-3EC6A0D8DAF6}" sibTransId="{E67F6ACD-7961-42EC-82DE-4A25AB873B95}"/>
    <dgm:cxn modelId="{98C70E0C-B573-4CE1-B9B7-0962A567F26D}" type="presOf" srcId="{DA5308B2-D1E4-4F43-AF08-812B7F55544A}" destId="{46200062-7BB4-4DAA-9008-6EA1D72206EE}" srcOrd="0" destOrd="0" presId="urn:microsoft.com/office/officeart/2005/8/layout/StepDownProcess"/>
    <dgm:cxn modelId="{2DC2EB8B-2C0D-43A4-9EB0-D4E874FEB2E8}" type="presOf" srcId="{D3E29650-A77C-42E9-845A-4C87D7B4BE3A}" destId="{5A74254D-9F67-4B7F-8E00-EEA7213D71B0}" srcOrd="0" destOrd="0" presId="urn:microsoft.com/office/officeart/2005/8/layout/StepDownProcess"/>
    <dgm:cxn modelId="{140F01F0-58AD-4DDB-B3EC-8F6B610A63CB}" type="presOf" srcId="{8264196B-4E89-41BC-B54A-49C137AFF549}" destId="{8DA0FDBA-ED5C-4A92-9359-6CC22ADC322B}" srcOrd="0" destOrd="2" presId="urn:microsoft.com/office/officeart/2005/8/layout/StepDownProcess"/>
    <dgm:cxn modelId="{F3EDE0CF-26C7-41E0-B8AF-17F86887FA7D}" srcId="{4D820BB6-23FF-47D4-B823-34557B5F8F64}" destId="{8264196B-4E89-41BC-B54A-49C137AFF549}" srcOrd="2" destOrd="0" parTransId="{57F3DFB4-7168-4016-93DD-41215E4DD61B}" sibTransId="{1484B0CB-CF54-450F-A8C2-D8FF39EFDBA9}"/>
    <dgm:cxn modelId="{F27BBAC4-179C-45B2-9DFB-7D7F63C4CC5D}" type="presOf" srcId="{DE5D15EB-A490-45F0-83A6-CB5E1F43A404}" destId="{4035D99D-D6D4-4AAA-82F6-721828C804FD}" srcOrd="0" destOrd="0" presId="urn:microsoft.com/office/officeart/2005/8/layout/StepDownProcess"/>
    <dgm:cxn modelId="{420D7423-C42F-4142-A763-E2C19CFD2D76}" type="presOf" srcId="{4D820BB6-23FF-47D4-B823-34557B5F8F64}" destId="{F1B77DDE-A591-41C5-85FC-CD246C380486}" srcOrd="0" destOrd="0" presId="urn:microsoft.com/office/officeart/2005/8/layout/StepDownProcess"/>
    <dgm:cxn modelId="{100E997B-F918-4A30-8416-EBB8C818B5C7}" srcId="{DA5308B2-D1E4-4F43-AF08-812B7F55544A}" destId="{D3E29650-A77C-42E9-845A-4C87D7B4BE3A}" srcOrd="0" destOrd="0" parTransId="{03D2D598-8321-4BD1-9280-A0992E4150FF}" sibTransId="{49346CE4-31A1-4E77-BC6A-13DA4316FE0D}"/>
    <dgm:cxn modelId="{521B9ADC-075D-40CE-9496-B8A3D527C7A1}" type="presOf" srcId="{05ABDF70-9968-4FB0-B0DC-D32EDC44ECB4}" destId="{8DA0FDBA-ED5C-4A92-9359-6CC22ADC322B}" srcOrd="0" destOrd="1" presId="urn:microsoft.com/office/officeart/2005/8/layout/StepDownProcess"/>
    <dgm:cxn modelId="{B4814B42-5EB4-4914-BE79-F9FCF996D33F}" type="presOf" srcId="{8E346E52-FB64-4A16-89F3-B2BF0933AD9D}" destId="{4A69FA97-5BC1-4537-8154-A566E02BA914}" srcOrd="0" destOrd="0" presId="urn:microsoft.com/office/officeart/2005/8/layout/StepDownProcess"/>
    <dgm:cxn modelId="{8A6A55C4-57E2-459C-B49C-415F15FBE0F8}" type="presOf" srcId="{35D563E6-7F6E-42D1-888A-A6BA46638F74}" destId="{8DA0FDBA-ED5C-4A92-9359-6CC22ADC322B}" srcOrd="0" destOrd="0" presId="urn:microsoft.com/office/officeart/2005/8/layout/StepDownProcess"/>
    <dgm:cxn modelId="{9A73D78A-4A2F-49C3-B647-1A414B3F5B19}" type="presParOf" srcId="{05B905CA-E3E5-4DC5-8986-2B2F6A352EA6}" destId="{2FC01866-DA2A-408B-9602-F734DFBC00B9}" srcOrd="0" destOrd="0" presId="urn:microsoft.com/office/officeart/2005/8/layout/StepDownProcess"/>
    <dgm:cxn modelId="{76D689B1-0858-4233-AA47-B4C6D7CC0DAB}" type="presParOf" srcId="{2FC01866-DA2A-408B-9602-F734DFBC00B9}" destId="{88A3ABFA-0960-458E-81B1-1D178203BB49}" srcOrd="0" destOrd="0" presId="urn:microsoft.com/office/officeart/2005/8/layout/StepDownProcess"/>
    <dgm:cxn modelId="{55BAFFC2-9A61-4A10-AD76-A91142F07567}" type="presParOf" srcId="{2FC01866-DA2A-408B-9602-F734DFBC00B9}" destId="{F1B77DDE-A591-41C5-85FC-CD246C380486}" srcOrd="1" destOrd="0" presId="urn:microsoft.com/office/officeart/2005/8/layout/StepDownProcess"/>
    <dgm:cxn modelId="{7A68CFCF-5F0B-4C41-9EE4-9135BBEACA38}" type="presParOf" srcId="{2FC01866-DA2A-408B-9602-F734DFBC00B9}" destId="{8DA0FDBA-ED5C-4A92-9359-6CC22ADC322B}" srcOrd="2" destOrd="0" presId="urn:microsoft.com/office/officeart/2005/8/layout/StepDownProcess"/>
    <dgm:cxn modelId="{3BC6A7F2-FF78-42A1-8FA2-0E2F118DDE59}" type="presParOf" srcId="{05B905CA-E3E5-4DC5-8986-2B2F6A352EA6}" destId="{9FF6B9E1-EE31-45F4-9EDE-ED1927156786}" srcOrd="1" destOrd="0" presId="urn:microsoft.com/office/officeart/2005/8/layout/StepDownProcess"/>
    <dgm:cxn modelId="{C9F99664-E6FD-45D3-8F88-FB27CAFCE4EC}" type="presParOf" srcId="{05B905CA-E3E5-4DC5-8986-2B2F6A352EA6}" destId="{F7FC8617-2C01-41C5-B490-D95C43CD5A03}" srcOrd="2" destOrd="0" presId="urn:microsoft.com/office/officeart/2005/8/layout/StepDownProcess"/>
    <dgm:cxn modelId="{2814CA50-5F5C-4E27-8F7A-6B8006D24EFD}" type="presParOf" srcId="{F7FC8617-2C01-41C5-B490-D95C43CD5A03}" destId="{807EC4E0-946D-4B0B-8424-440EEAC4C677}" srcOrd="0" destOrd="0" presId="urn:microsoft.com/office/officeart/2005/8/layout/StepDownProcess"/>
    <dgm:cxn modelId="{6FCABA22-97A7-4878-A6DB-831E009E4876}" type="presParOf" srcId="{F7FC8617-2C01-41C5-B490-D95C43CD5A03}" destId="{46200062-7BB4-4DAA-9008-6EA1D72206EE}" srcOrd="1" destOrd="0" presId="urn:microsoft.com/office/officeart/2005/8/layout/StepDownProcess"/>
    <dgm:cxn modelId="{909BC9AC-2832-486B-A830-6198203B0FA8}" type="presParOf" srcId="{F7FC8617-2C01-41C5-B490-D95C43CD5A03}" destId="{5A74254D-9F67-4B7F-8E00-EEA7213D71B0}" srcOrd="2" destOrd="0" presId="urn:microsoft.com/office/officeart/2005/8/layout/StepDownProcess"/>
    <dgm:cxn modelId="{FCA5E3CD-3AC9-4608-AC6F-D8DC24F58137}" type="presParOf" srcId="{05B905CA-E3E5-4DC5-8986-2B2F6A352EA6}" destId="{62FFCC03-F950-4E03-9532-42323D05D33A}" srcOrd="3" destOrd="0" presId="urn:microsoft.com/office/officeart/2005/8/layout/StepDownProcess"/>
    <dgm:cxn modelId="{0F332FE6-4009-4757-8651-CEFBE09C4E74}" type="presParOf" srcId="{05B905CA-E3E5-4DC5-8986-2B2F6A352EA6}" destId="{0C4138F0-A000-45DA-BD9B-1652857E1ED1}" srcOrd="4" destOrd="0" presId="urn:microsoft.com/office/officeart/2005/8/layout/StepDownProcess"/>
    <dgm:cxn modelId="{B9A7482D-1B60-40F2-B5C3-EC5C635F4864}" type="presParOf" srcId="{0C4138F0-A000-45DA-BD9B-1652857E1ED1}" destId="{4A69FA97-5BC1-4537-8154-A566E02BA914}" srcOrd="0" destOrd="0" presId="urn:microsoft.com/office/officeart/2005/8/layout/StepDownProcess"/>
    <dgm:cxn modelId="{3D492AF5-060E-43A2-AC90-8EF0FA0C4ECA}" type="presParOf" srcId="{0C4138F0-A000-45DA-BD9B-1652857E1ED1}" destId="{4035D99D-D6D4-4AAA-82F6-721828C804FD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F467328D-925B-4B22-B277-54352080DA68}" type="doc">
      <dgm:prSet loTypeId="urn:microsoft.com/office/officeart/2005/8/layout/StepDown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820BB6-23FF-47D4-B823-34557B5F8F64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Меры по передаче риска означают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передачу ответственности за него третьим лицам при сохранении существующего уровня риска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6B7AF7-2CC9-44F3-AB78-3EC6A0D8DAF6}" type="parTrans" cxnId="{8BF9E699-38CD-47A2-AC21-209BCED319B0}">
      <dgm:prSet/>
      <dgm:spPr/>
      <dgm:t>
        <a:bodyPr/>
        <a:lstStyle/>
        <a:p>
          <a:endParaRPr lang="en-US"/>
        </a:p>
      </dgm:t>
    </dgm:pt>
    <dgm:pt modelId="{E67F6ACD-7961-42EC-82DE-4A25AB873B95}" type="sibTrans" cxnId="{8BF9E699-38CD-47A2-AC21-209BCED319B0}">
      <dgm:prSet/>
      <dgm:spPr/>
      <dgm:t>
        <a:bodyPr/>
        <a:lstStyle/>
        <a:p>
          <a:endParaRPr lang="en-US"/>
        </a:p>
      </dgm:t>
    </dgm:pt>
    <dgm:pt modelId="{2A043172-54EA-468B-92E9-8ED50D1255E7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К ним относятся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страхование, которое подразумевает передачу риска страховой компании за определенную плату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, а также различного рода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финансовые гарантии, поручительства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и т.д. 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4E0D16-B381-402B-A2A0-BB20D43AC357}" type="parTrans" cxnId="{1FB81342-1AF0-4505-8952-E46943D883B1}">
      <dgm:prSet/>
      <dgm:spPr/>
      <dgm:t>
        <a:bodyPr/>
        <a:lstStyle/>
        <a:p>
          <a:endParaRPr lang="en-US"/>
        </a:p>
      </dgm:t>
    </dgm:pt>
    <dgm:pt modelId="{1E2E4F6B-6CF7-4E6B-BD5E-35267127C261}" type="sibTrans" cxnId="{1FB81342-1AF0-4505-8952-E46943D883B1}">
      <dgm:prSet/>
      <dgm:spPr/>
      <dgm:t>
        <a:bodyPr/>
        <a:lstStyle/>
        <a:p>
          <a:endParaRPr lang="en-US"/>
        </a:p>
      </dgm:t>
    </dgm:pt>
    <dgm:pt modelId="{62F09DEC-6126-432E-95CC-E315DDDF8D29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Заключительным этапом управления риском являются </a:t>
          </a:r>
          <a:r>
            <a:rPr lang="ru-RU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контроль и корректировка результатов реализации выбранной стратегии с учетом новой информации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D0D653-91A1-47AA-87A4-21C28268E3D9}" type="parTrans" cxnId="{1BCB32E3-0AF8-4065-8B29-C84AEFB92B23}">
      <dgm:prSet/>
      <dgm:spPr/>
      <dgm:t>
        <a:bodyPr/>
        <a:lstStyle/>
        <a:p>
          <a:endParaRPr lang="en-US"/>
        </a:p>
      </dgm:t>
    </dgm:pt>
    <dgm:pt modelId="{70FE5A4E-405D-41AC-B756-B547D83F96B1}" type="sibTrans" cxnId="{1BCB32E3-0AF8-4065-8B29-C84AEFB92B23}">
      <dgm:prSet/>
      <dgm:spPr/>
      <dgm:t>
        <a:bodyPr/>
        <a:lstStyle/>
        <a:p>
          <a:endParaRPr lang="en-US"/>
        </a:p>
      </dgm:t>
    </dgm:pt>
    <dgm:pt modelId="{19A499E9-919A-4D79-8822-283C74AAA14B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Контроль состоит в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получении информации от менеджеров о произошедших убытках и принятых мерах по их минимизации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D6FB89-B3AE-457E-9635-328B3EFA6F08}" type="parTrans" cxnId="{22F6A72D-E9EB-4146-82DE-EC1E2FBA2C17}">
      <dgm:prSet/>
      <dgm:spPr/>
      <dgm:t>
        <a:bodyPr/>
        <a:lstStyle/>
        <a:p>
          <a:endParaRPr lang="en-US"/>
        </a:p>
      </dgm:t>
    </dgm:pt>
    <dgm:pt modelId="{6E7C01C0-16E0-4BD5-9BA2-31B908A4C81E}" type="sibTrans" cxnId="{22F6A72D-E9EB-4146-82DE-EC1E2FBA2C17}">
      <dgm:prSet/>
      <dgm:spPr/>
      <dgm:t>
        <a:bodyPr/>
        <a:lstStyle/>
        <a:p>
          <a:endParaRPr lang="en-US"/>
        </a:p>
      </dgm:t>
    </dgm:pt>
    <dgm:pt modelId="{BEEC4DFB-C1BA-4C96-935B-9C72108ED29F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Он может выражаться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в выявлении новых обстоятельств, изменяющих уровень риска, передаче этих сведений страховой компании, наблюдении за эффективностью работы систем обеспечения безопасности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и т.д. 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504113-4AF3-4C6A-814D-D8904EB2DA80}" type="parTrans" cxnId="{6EB92183-7F23-44DD-9DDE-9A2AAAAE1C93}">
      <dgm:prSet/>
      <dgm:spPr/>
      <dgm:t>
        <a:bodyPr/>
        <a:lstStyle/>
        <a:p>
          <a:endParaRPr lang="en-US"/>
        </a:p>
      </dgm:t>
    </dgm:pt>
    <dgm:pt modelId="{624183F3-DFEE-4760-9449-6056C6F60362}" type="sibTrans" cxnId="{6EB92183-7F23-44DD-9DDE-9A2AAAAE1C93}">
      <dgm:prSet/>
      <dgm:spPr/>
      <dgm:t>
        <a:bodyPr/>
        <a:lstStyle/>
        <a:p>
          <a:endParaRPr lang="en-US"/>
        </a:p>
      </dgm:t>
    </dgm:pt>
    <dgm:pt modelId="{6080D681-8CC9-4F5C-9F97-C14C73F7D979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Раз в несколько лет должен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происходить пересмотр данных об эффективности используемых мер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по управлению рисками с учетом информации о произошедших за этот период убытках.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790F34-D8B3-4D14-867A-55979E67157B}" type="parTrans" cxnId="{C4587170-0C90-417C-AE76-830C7E1552D2}">
      <dgm:prSet/>
      <dgm:spPr/>
      <dgm:t>
        <a:bodyPr/>
        <a:lstStyle/>
        <a:p>
          <a:endParaRPr lang="en-US"/>
        </a:p>
      </dgm:t>
    </dgm:pt>
    <dgm:pt modelId="{67E15325-1364-4A5D-8177-DA6EA93E80F5}" type="sibTrans" cxnId="{C4587170-0C90-417C-AE76-830C7E1552D2}">
      <dgm:prSet/>
      <dgm:spPr/>
      <dgm:t>
        <a:bodyPr/>
        <a:lstStyle/>
        <a:p>
          <a:endParaRPr lang="en-US"/>
        </a:p>
      </dgm:t>
    </dgm:pt>
    <dgm:pt modelId="{05B905CA-E3E5-4DC5-8986-2B2F6A352EA6}" type="pres">
      <dgm:prSet presAssocID="{F467328D-925B-4B22-B277-54352080DA6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FC01866-DA2A-408B-9602-F734DFBC00B9}" type="pres">
      <dgm:prSet presAssocID="{4D820BB6-23FF-47D4-B823-34557B5F8F64}" presName="composite" presStyleCnt="0"/>
      <dgm:spPr/>
    </dgm:pt>
    <dgm:pt modelId="{88A3ABFA-0960-458E-81B1-1D178203BB49}" type="pres">
      <dgm:prSet presAssocID="{4D820BB6-23FF-47D4-B823-34557B5F8F64}" presName="bentUpArrow1" presStyleLbl="alignImgPlace1" presStyleIdx="0" presStyleCnt="1" custLinFactNeighborX="13679" custLinFactNeighborY="-24806"/>
      <dgm:spPr/>
    </dgm:pt>
    <dgm:pt modelId="{F1B77DDE-A591-41C5-85FC-CD246C380486}" type="pres">
      <dgm:prSet presAssocID="{4D820BB6-23FF-47D4-B823-34557B5F8F64}" presName="ParentText" presStyleLbl="node1" presStyleIdx="0" presStyleCnt="2" custScaleX="78539" custScaleY="67711" custLinFactNeighborX="-36298" custLinFactNeighborY="-756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0FDBA-ED5C-4A92-9359-6CC22ADC322B}" type="pres">
      <dgm:prSet presAssocID="{4D820BB6-23FF-47D4-B823-34557B5F8F64}" presName="ChildText" presStyleLbl="revTx" presStyleIdx="0" presStyleCnt="2" custScaleX="235410" custScaleY="60764" custLinFactNeighborX="53716" custLinFactNeighborY="-81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6B9E1-EE31-45F4-9EDE-ED1927156786}" type="pres">
      <dgm:prSet presAssocID="{E67F6ACD-7961-42EC-82DE-4A25AB873B95}" presName="sibTrans" presStyleCnt="0"/>
      <dgm:spPr/>
    </dgm:pt>
    <dgm:pt modelId="{0606C3E9-657E-48E9-8D95-996EE414CBAC}" type="pres">
      <dgm:prSet presAssocID="{62F09DEC-6126-432E-95CC-E315DDDF8D29}" presName="composite" presStyleCnt="0"/>
      <dgm:spPr/>
    </dgm:pt>
    <dgm:pt modelId="{8EABA8AC-EBBC-460A-BABC-05DCD22EA290}" type="pres">
      <dgm:prSet presAssocID="{62F09DEC-6126-432E-95CC-E315DDDF8D29}" presName="ParentText" presStyleLbl="node1" presStyleIdx="1" presStyleCnt="2" custScaleX="82282" custScaleY="129640" custLinFactNeighborX="-24793" custLinFactNeighborY="-902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A9EEB1-18FF-4D4F-90F7-00ACC7D46F14}" type="pres">
      <dgm:prSet presAssocID="{62F09DEC-6126-432E-95CC-E315DDDF8D29}" presName="FinalChildText" presStyleLbl="revTx" presStyleIdx="1" presStyleCnt="2" custScaleX="153412" custScaleY="166175" custLinFactNeighborX="-13961" custLinFactNeighborY="-190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BA7160-5CDF-4908-8F1E-8EE9A577BD40}" type="presOf" srcId="{F467328D-925B-4B22-B277-54352080DA68}" destId="{05B905CA-E3E5-4DC5-8986-2B2F6A352EA6}" srcOrd="0" destOrd="0" presId="urn:microsoft.com/office/officeart/2005/8/layout/StepDownProcess"/>
    <dgm:cxn modelId="{C4587170-0C90-417C-AE76-830C7E1552D2}" srcId="{62F09DEC-6126-432E-95CC-E315DDDF8D29}" destId="{6080D681-8CC9-4F5C-9F97-C14C73F7D979}" srcOrd="2" destOrd="0" parTransId="{43790F34-D8B3-4D14-867A-55979E67157B}" sibTransId="{67E15325-1364-4A5D-8177-DA6EA93E80F5}"/>
    <dgm:cxn modelId="{8BF9E699-38CD-47A2-AC21-209BCED319B0}" srcId="{F467328D-925B-4B22-B277-54352080DA68}" destId="{4D820BB6-23FF-47D4-B823-34557B5F8F64}" srcOrd="0" destOrd="0" parTransId="{016B7AF7-2CC9-44F3-AB78-3EC6A0D8DAF6}" sibTransId="{E67F6ACD-7961-42EC-82DE-4A25AB873B95}"/>
    <dgm:cxn modelId="{F2104194-25D5-4CF5-AE6E-33138B34415C}" type="presOf" srcId="{2A043172-54EA-468B-92E9-8ED50D1255E7}" destId="{8DA0FDBA-ED5C-4A92-9359-6CC22ADC322B}" srcOrd="0" destOrd="0" presId="urn:microsoft.com/office/officeart/2005/8/layout/StepDownProcess"/>
    <dgm:cxn modelId="{029693BA-189C-4B68-AA74-56E1A98DDC07}" type="presOf" srcId="{BEEC4DFB-C1BA-4C96-935B-9C72108ED29F}" destId="{5DA9EEB1-18FF-4D4F-90F7-00ACC7D46F14}" srcOrd="0" destOrd="1" presId="urn:microsoft.com/office/officeart/2005/8/layout/StepDownProcess"/>
    <dgm:cxn modelId="{C328A3AF-FF1B-4401-952D-56359FB9957C}" type="presOf" srcId="{62F09DEC-6126-432E-95CC-E315DDDF8D29}" destId="{8EABA8AC-EBBC-460A-BABC-05DCD22EA290}" srcOrd="0" destOrd="0" presId="urn:microsoft.com/office/officeart/2005/8/layout/StepDownProcess"/>
    <dgm:cxn modelId="{E33F5D33-803E-4B3E-87F9-40E3155CBDA0}" type="presOf" srcId="{4D820BB6-23FF-47D4-B823-34557B5F8F64}" destId="{F1B77DDE-A591-41C5-85FC-CD246C380486}" srcOrd="0" destOrd="0" presId="urn:microsoft.com/office/officeart/2005/8/layout/StepDownProcess"/>
    <dgm:cxn modelId="{6EB92183-7F23-44DD-9DDE-9A2AAAAE1C93}" srcId="{62F09DEC-6126-432E-95CC-E315DDDF8D29}" destId="{BEEC4DFB-C1BA-4C96-935B-9C72108ED29F}" srcOrd="1" destOrd="0" parTransId="{86504113-4AF3-4C6A-814D-D8904EB2DA80}" sibTransId="{624183F3-DFEE-4760-9449-6056C6F60362}"/>
    <dgm:cxn modelId="{1BCB32E3-0AF8-4065-8B29-C84AEFB92B23}" srcId="{F467328D-925B-4B22-B277-54352080DA68}" destId="{62F09DEC-6126-432E-95CC-E315DDDF8D29}" srcOrd="1" destOrd="0" parTransId="{D5D0D653-91A1-47AA-87A4-21C28268E3D9}" sibTransId="{70FE5A4E-405D-41AC-B756-B547D83F96B1}"/>
    <dgm:cxn modelId="{562BED5A-A01F-4CD5-8FA9-93F42E030E05}" type="presOf" srcId="{19A499E9-919A-4D79-8822-283C74AAA14B}" destId="{5DA9EEB1-18FF-4D4F-90F7-00ACC7D46F14}" srcOrd="0" destOrd="0" presId="urn:microsoft.com/office/officeart/2005/8/layout/StepDownProcess"/>
    <dgm:cxn modelId="{6C99814B-F611-4961-A7D0-EA5B574EB0A9}" type="presOf" srcId="{6080D681-8CC9-4F5C-9F97-C14C73F7D979}" destId="{5DA9EEB1-18FF-4D4F-90F7-00ACC7D46F14}" srcOrd="0" destOrd="2" presId="urn:microsoft.com/office/officeart/2005/8/layout/StepDownProcess"/>
    <dgm:cxn modelId="{1FB81342-1AF0-4505-8952-E46943D883B1}" srcId="{4D820BB6-23FF-47D4-B823-34557B5F8F64}" destId="{2A043172-54EA-468B-92E9-8ED50D1255E7}" srcOrd="0" destOrd="0" parTransId="{E94E0D16-B381-402B-A2A0-BB20D43AC357}" sibTransId="{1E2E4F6B-6CF7-4E6B-BD5E-35267127C261}"/>
    <dgm:cxn modelId="{22F6A72D-E9EB-4146-82DE-EC1E2FBA2C17}" srcId="{62F09DEC-6126-432E-95CC-E315DDDF8D29}" destId="{19A499E9-919A-4D79-8822-283C74AAA14B}" srcOrd="0" destOrd="0" parTransId="{31D6FB89-B3AE-457E-9635-328B3EFA6F08}" sibTransId="{6E7C01C0-16E0-4BD5-9BA2-31B908A4C81E}"/>
    <dgm:cxn modelId="{A5492450-C412-44A3-9762-CCFB398A2E78}" type="presParOf" srcId="{05B905CA-E3E5-4DC5-8986-2B2F6A352EA6}" destId="{2FC01866-DA2A-408B-9602-F734DFBC00B9}" srcOrd="0" destOrd="0" presId="urn:microsoft.com/office/officeart/2005/8/layout/StepDownProcess"/>
    <dgm:cxn modelId="{353CA79E-41A4-46AE-AAE3-7F1F469E773C}" type="presParOf" srcId="{2FC01866-DA2A-408B-9602-F734DFBC00B9}" destId="{88A3ABFA-0960-458E-81B1-1D178203BB49}" srcOrd="0" destOrd="0" presId="urn:microsoft.com/office/officeart/2005/8/layout/StepDownProcess"/>
    <dgm:cxn modelId="{9EAA437B-2B02-42A9-8A46-5F70808DCF58}" type="presParOf" srcId="{2FC01866-DA2A-408B-9602-F734DFBC00B9}" destId="{F1B77DDE-A591-41C5-85FC-CD246C380486}" srcOrd="1" destOrd="0" presId="urn:microsoft.com/office/officeart/2005/8/layout/StepDownProcess"/>
    <dgm:cxn modelId="{810C71FC-F513-4BA7-9AE7-D1C17B9DD875}" type="presParOf" srcId="{2FC01866-DA2A-408B-9602-F734DFBC00B9}" destId="{8DA0FDBA-ED5C-4A92-9359-6CC22ADC322B}" srcOrd="2" destOrd="0" presId="urn:microsoft.com/office/officeart/2005/8/layout/StepDownProcess"/>
    <dgm:cxn modelId="{EAA1F33D-C966-46E5-AA68-D00616454203}" type="presParOf" srcId="{05B905CA-E3E5-4DC5-8986-2B2F6A352EA6}" destId="{9FF6B9E1-EE31-45F4-9EDE-ED1927156786}" srcOrd="1" destOrd="0" presId="urn:microsoft.com/office/officeart/2005/8/layout/StepDownProcess"/>
    <dgm:cxn modelId="{C86C2472-1F96-4EAA-8233-B7CA47C8F127}" type="presParOf" srcId="{05B905CA-E3E5-4DC5-8986-2B2F6A352EA6}" destId="{0606C3E9-657E-48E9-8D95-996EE414CBAC}" srcOrd="2" destOrd="0" presId="urn:microsoft.com/office/officeart/2005/8/layout/StepDownProcess"/>
    <dgm:cxn modelId="{A8B234E6-D7F2-4AF0-B19E-9D31DB41EFB3}" type="presParOf" srcId="{0606C3E9-657E-48E9-8D95-996EE414CBAC}" destId="{8EABA8AC-EBBC-460A-BABC-05DCD22EA290}" srcOrd="0" destOrd="0" presId="urn:microsoft.com/office/officeart/2005/8/layout/StepDownProcess"/>
    <dgm:cxn modelId="{8E551B4A-4310-4C90-A29E-1749C943F5B7}" type="presParOf" srcId="{0606C3E9-657E-48E9-8D95-996EE414CBAC}" destId="{5DA9EEB1-18FF-4D4F-90F7-00ACC7D46F14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CB362931-ACD0-479D-B1C3-3977812552E3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53F463-2DAF-4DA0-B9C8-81BFE2FB526F}">
      <dgm:prSet custT="1"/>
      <dgm:spPr/>
      <dgm:t>
        <a:bodyPr/>
        <a:lstStyle/>
        <a:p>
          <a:pPr rtl="0"/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Четыре метода управления риском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55A129-9F1A-497A-8E22-6911BE2B357A}" type="parTrans" cxnId="{E564EB45-EA29-4EC0-9EF0-AF8F14B9BECD}">
      <dgm:prSet/>
      <dgm:spPr/>
      <dgm:t>
        <a:bodyPr/>
        <a:lstStyle/>
        <a:p>
          <a:endParaRPr lang="en-US"/>
        </a:p>
      </dgm:t>
    </dgm:pt>
    <dgm:pt modelId="{92B97047-C7AA-4E36-9ABE-237BC246B1D3}" type="sibTrans" cxnId="{E564EB45-EA29-4EC0-9EF0-AF8F14B9BECD}">
      <dgm:prSet/>
      <dgm:spPr/>
      <dgm:t>
        <a:bodyPr/>
        <a:lstStyle/>
        <a:p>
          <a:endParaRPr lang="en-US"/>
        </a:p>
      </dgm:t>
    </dgm:pt>
    <dgm:pt modelId="{92207377-8E88-4875-AAA2-896544D8D36D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упразднение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7456E1-430E-40B5-BC84-18235E7F8A66}" type="parTrans" cxnId="{9CFFFE7D-2B29-4AA0-A668-FF188865FF57}">
      <dgm:prSet/>
      <dgm:spPr/>
      <dgm:t>
        <a:bodyPr/>
        <a:lstStyle/>
        <a:p>
          <a:endParaRPr lang="en-US" sz="1600"/>
        </a:p>
      </dgm:t>
    </dgm:pt>
    <dgm:pt modelId="{CED2B475-E8C9-403D-AC34-6187F8F46235}" type="sibTrans" cxnId="{9CFFFE7D-2B29-4AA0-A668-FF188865FF57}">
      <dgm:prSet/>
      <dgm:spPr/>
      <dgm:t>
        <a:bodyPr/>
        <a:lstStyle/>
        <a:p>
          <a:endParaRPr lang="en-US"/>
        </a:p>
      </dgm:t>
    </dgm:pt>
    <dgm:pt modelId="{CF63710F-2DB8-47F2-B6CE-8835C6F9D175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предотвращение потерь и контроль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3CB9C6-AB53-4937-B997-14138DEABFA5}" type="parTrans" cxnId="{71D6B342-855D-49BB-864F-CDC15C4C3470}">
      <dgm:prSet/>
      <dgm:spPr/>
      <dgm:t>
        <a:bodyPr/>
        <a:lstStyle/>
        <a:p>
          <a:endParaRPr lang="en-US" sz="1600"/>
        </a:p>
      </dgm:t>
    </dgm:pt>
    <dgm:pt modelId="{5A419BDE-48C3-4586-AF9B-7941ECF478B1}" type="sibTrans" cxnId="{71D6B342-855D-49BB-864F-CDC15C4C3470}">
      <dgm:prSet/>
      <dgm:spPr/>
      <dgm:t>
        <a:bodyPr/>
        <a:lstStyle/>
        <a:p>
          <a:endParaRPr lang="en-US"/>
        </a:p>
      </dgm:t>
    </dgm:pt>
    <dgm:pt modelId="{F9611A42-6D30-4E2C-B03F-239C92AEB170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 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D42454-CA44-4E0E-9C24-A0E9A974BFD1}" type="parTrans" cxnId="{9BB62746-8F33-4D59-B0CC-8AC2A560D158}">
      <dgm:prSet/>
      <dgm:spPr/>
      <dgm:t>
        <a:bodyPr/>
        <a:lstStyle/>
        <a:p>
          <a:endParaRPr lang="en-US" sz="1600"/>
        </a:p>
      </dgm:t>
    </dgm:pt>
    <dgm:pt modelId="{850844E9-CF07-483F-B308-D6D66FBEDE80}" type="sibTrans" cxnId="{9BB62746-8F33-4D59-B0CC-8AC2A560D158}">
      <dgm:prSet/>
      <dgm:spPr/>
      <dgm:t>
        <a:bodyPr/>
        <a:lstStyle/>
        <a:p>
          <a:endParaRPr lang="en-US"/>
        </a:p>
      </dgm:t>
    </dgm:pt>
    <dgm:pt modelId="{07CDCBC7-7D2D-48FE-8EC2-BF06FD609754}">
      <dgm:prSet custT="1"/>
      <dgm:spPr/>
      <dgm:t>
        <a:bodyPr/>
        <a:lstStyle/>
        <a:p>
          <a:pPr rtl="0"/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поглощение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52FECA-5E36-47D0-A767-9C7628C29C32}" type="parTrans" cxnId="{27B9CFB2-DA7D-46BD-9D2A-60CDD3067AB5}">
      <dgm:prSet/>
      <dgm:spPr/>
      <dgm:t>
        <a:bodyPr/>
        <a:lstStyle/>
        <a:p>
          <a:endParaRPr lang="en-US" sz="1600"/>
        </a:p>
      </dgm:t>
    </dgm:pt>
    <dgm:pt modelId="{319787AD-547A-449B-AED1-35D7A44D75FB}" type="sibTrans" cxnId="{27B9CFB2-DA7D-46BD-9D2A-60CDD3067AB5}">
      <dgm:prSet/>
      <dgm:spPr/>
      <dgm:t>
        <a:bodyPr/>
        <a:lstStyle/>
        <a:p>
          <a:endParaRPr lang="en-US"/>
        </a:p>
      </dgm:t>
    </dgm:pt>
    <dgm:pt modelId="{C7B8D1B9-040D-48BE-B9B1-68CBEC2E8C9B}" type="pres">
      <dgm:prSet presAssocID="{CB362931-ACD0-479D-B1C3-3977812552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55F7276-0B59-4F7F-A391-B080438F0891}" type="pres">
      <dgm:prSet presAssocID="{D553F463-2DAF-4DA0-B9C8-81BFE2FB526F}" presName="hierRoot1" presStyleCnt="0">
        <dgm:presLayoutVars>
          <dgm:hierBranch val="init"/>
        </dgm:presLayoutVars>
      </dgm:prSet>
      <dgm:spPr/>
    </dgm:pt>
    <dgm:pt modelId="{996A384B-D8AF-43CA-BDB9-F887AF934646}" type="pres">
      <dgm:prSet presAssocID="{D553F463-2DAF-4DA0-B9C8-81BFE2FB526F}" presName="rootComposite1" presStyleCnt="0"/>
      <dgm:spPr/>
    </dgm:pt>
    <dgm:pt modelId="{7D4EACEF-EB01-40BF-9A1C-F7302496BCB2}" type="pres">
      <dgm:prSet presAssocID="{D553F463-2DAF-4DA0-B9C8-81BFE2FB526F}" presName="rootText1" presStyleLbl="node0" presStyleIdx="0" presStyleCnt="1" custScaleX="243524" custScaleY="635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D6959-24DF-41BB-B413-E88A74ED9FB4}" type="pres">
      <dgm:prSet presAssocID="{D553F463-2DAF-4DA0-B9C8-81BFE2FB526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9EB4C76-4945-47B1-920C-5D469C6EE01C}" type="pres">
      <dgm:prSet presAssocID="{D553F463-2DAF-4DA0-B9C8-81BFE2FB526F}" presName="hierChild2" presStyleCnt="0"/>
      <dgm:spPr/>
    </dgm:pt>
    <dgm:pt modelId="{2BBC8DC7-5F9E-401F-A4EB-D7B1CFD9C62C}" type="pres">
      <dgm:prSet presAssocID="{657456E1-430E-40B5-BC84-18235E7F8A6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630491C-9BFB-4C98-B48B-DA6312863482}" type="pres">
      <dgm:prSet presAssocID="{92207377-8E88-4875-AAA2-896544D8D36D}" presName="hierRoot2" presStyleCnt="0">
        <dgm:presLayoutVars>
          <dgm:hierBranch val="init"/>
        </dgm:presLayoutVars>
      </dgm:prSet>
      <dgm:spPr/>
    </dgm:pt>
    <dgm:pt modelId="{958E3E42-9347-496D-B26F-0375B4AB18B3}" type="pres">
      <dgm:prSet presAssocID="{92207377-8E88-4875-AAA2-896544D8D36D}" presName="rootComposite" presStyleCnt="0"/>
      <dgm:spPr/>
    </dgm:pt>
    <dgm:pt modelId="{7B5A072D-B525-4E18-B510-F3E4B1E5D936}" type="pres">
      <dgm:prSet presAssocID="{92207377-8E88-4875-AAA2-896544D8D36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7ED312-88A7-4842-806B-EE5D5CDCFFC5}" type="pres">
      <dgm:prSet presAssocID="{92207377-8E88-4875-AAA2-896544D8D36D}" presName="rootConnector" presStyleLbl="node2" presStyleIdx="0" presStyleCnt="4"/>
      <dgm:spPr/>
      <dgm:t>
        <a:bodyPr/>
        <a:lstStyle/>
        <a:p>
          <a:endParaRPr lang="ru-RU"/>
        </a:p>
      </dgm:t>
    </dgm:pt>
    <dgm:pt modelId="{DFF3CC9F-20A5-425C-816D-8DE7FEC1EF8F}" type="pres">
      <dgm:prSet presAssocID="{92207377-8E88-4875-AAA2-896544D8D36D}" presName="hierChild4" presStyleCnt="0"/>
      <dgm:spPr/>
    </dgm:pt>
    <dgm:pt modelId="{55452CB2-3FB8-4359-B323-058BB91951CF}" type="pres">
      <dgm:prSet presAssocID="{92207377-8E88-4875-AAA2-896544D8D36D}" presName="hierChild5" presStyleCnt="0"/>
      <dgm:spPr/>
    </dgm:pt>
    <dgm:pt modelId="{B9A80085-E773-41C3-8604-82A4FC262F16}" type="pres">
      <dgm:prSet presAssocID="{833CB9C6-AB53-4937-B997-14138DEABFA5}" presName="Name37" presStyleLbl="parChTrans1D2" presStyleIdx="1" presStyleCnt="4"/>
      <dgm:spPr/>
      <dgm:t>
        <a:bodyPr/>
        <a:lstStyle/>
        <a:p>
          <a:endParaRPr lang="ru-RU"/>
        </a:p>
      </dgm:t>
    </dgm:pt>
    <dgm:pt modelId="{9913022B-0746-47C7-80B5-C204613F434E}" type="pres">
      <dgm:prSet presAssocID="{CF63710F-2DB8-47F2-B6CE-8835C6F9D175}" presName="hierRoot2" presStyleCnt="0">
        <dgm:presLayoutVars>
          <dgm:hierBranch val="init"/>
        </dgm:presLayoutVars>
      </dgm:prSet>
      <dgm:spPr/>
    </dgm:pt>
    <dgm:pt modelId="{F6F272F9-F767-4E77-8947-0C03BAE74488}" type="pres">
      <dgm:prSet presAssocID="{CF63710F-2DB8-47F2-B6CE-8835C6F9D175}" presName="rootComposite" presStyleCnt="0"/>
      <dgm:spPr/>
    </dgm:pt>
    <dgm:pt modelId="{903322C4-04D4-4E16-A276-F07239ABB3C0}" type="pres">
      <dgm:prSet presAssocID="{CF63710F-2DB8-47F2-B6CE-8835C6F9D17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A04E3-B769-4D65-8114-1299A954B28B}" type="pres">
      <dgm:prSet presAssocID="{CF63710F-2DB8-47F2-B6CE-8835C6F9D175}" presName="rootConnector" presStyleLbl="node2" presStyleIdx="1" presStyleCnt="4"/>
      <dgm:spPr/>
      <dgm:t>
        <a:bodyPr/>
        <a:lstStyle/>
        <a:p>
          <a:endParaRPr lang="ru-RU"/>
        </a:p>
      </dgm:t>
    </dgm:pt>
    <dgm:pt modelId="{A808058B-07D8-461C-8D63-1E4D80A1834B}" type="pres">
      <dgm:prSet presAssocID="{CF63710F-2DB8-47F2-B6CE-8835C6F9D175}" presName="hierChild4" presStyleCnt="0"/>
      <dgm:spPr/>
    </dgm:pt>
    <dgm:pt modelId="{14B78620-85F3-4069-B6C1-F54CD3B9FFF5}" type="pres">
      <dgm:prSet presAssocID="{CF63710F-2DB8-47F2-B6CE-8835C6F9D175}" presName="hierChild5" presStyleCnt="0"/>
      <dgm:spPr/>
    </dgm:pt>
    <dgm:pt modelId="{FE887F65-1982-4D8E-9578-C91A9ABB887B}" type="pres">
      <dgm:prSet presAssocID="{76D42454-CA44-4E0E-9C24-A0E9A974BFD1}" presName="Name37" presStyleLbl="parChTrans1D2" presStyleIdx="2" presStyleCnt="4"/>
      <dgm:spPr/>
      <dgm:t>
        <a:bodyPr/>
        <a:lstStyle/>
        <a:p>
          <a:endParaRPr lang="ru-RU"/>
        </a:p>
      </dgm:t>
    </dgm:pt>
    <dgm:pt modelId="{72D4F37A-5C45-4D54-BE88-2701C153B075}" type="pres">
      <dgm:prSet presAssocID="{F9611A42-6D30-4E2C-B03F-239C92AEB170}" presName="hierRoot2" presStyleCnt="0">
        <dgm:presLayoutVars>
          <dgm:hierBranch val="init"/>
        </dgm:presLayoutVars>
      </dgm:prSet>
      <dgm:spPr/>
    </dgm:pt>
    <dgm:pt modelId="{D32B8BDD-1F20-4D30-8733-1ED0BA4BE076}" type="pres">
      <dgm:prSet presAssocID="{F9611A42-6D30-4E2C-B03F-239C92AEB170}" presName="rootComposite" presStyleCnt="0"/>
      <dgm:spPr/>
    </dgm:pt>
    <dgm:pt modelId="{1A9D9509-DE7C-4E7A-A6FA-FF5E81D56A6E}" type="pres">
      <dgm:prSet presAssocID="{F9611A42-6D30-4E2C-B03F-239C92AEB17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8D826F-CF12-4C9E-8EF0-BABF0E0A8545}" type="pres">
      <dgm:prSet presAssocID="{F9611A42-6D30-4E2C-B03F-239C92AEB17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0C73BD1-E5E4-4F7D-9E91-F99A7DD5434B}" type="pres">
      <dgm:prSet presAssocID="{F9611A42-6D30-4E2C-B03F-239C92AEB170}" presName="hierChild4" presStyleCnt="0"/>
      <dgm:spPr/>
    </dgm:pt>
    <dgm:pt modelId="{033E9F09-D5C1-46C6-AC92-9FC86158F8B2}" type="pres">
      <dgm:prSet presAssocID="{F9611A42-6D30-4E2C-B03F-239C92AEB170}" presName="hierChild5" presStyleCnt="0"/>
      <dgm:spPr/>
    </dgm:pt>
    <dgm:pt modelId="{275A3682-ACE5-4D15-A04C-9DD6638D81FE}" type="pres">
      <dgm:prSet presAssocID="{DE52FECA-5E36-47D0-A767-9C7628C29C32}" presName="Name37" presStyleLbl="parChTrans1D2" presStyleIdx="3" presStyleCnt="4"/>
      <dgm:spPr/>
      <dgm:t>
        <a:bodyPr/>
        <a:lstStyle/>
        <a:p>
          <a:endParaRPr lang="ru-RU"/>
        </a:p>
      </dgm:t>
    </dgm:pt>
    <dgm:pt modelId="{779060E3-B665-4E1D-A206-3066C33C2985}" type="pres">
      <dgm:prSet presAssocID="{07CDCBC7-7D2D-48FE-8EC2-BF06FD609754}" presName="hierRoot2" presStyleCnt="0">
        <dgm:presLayoutVars>
          <dgm:hierBranch val="init"/>
        </dgm:presLayoutVars>
      </dgm:prSet>
      <dgm:spPr/>
    </dgm:pt>
    <dgm:pt modelId="{7F983F22-E1FE-4E3E-9C17-0811D1B35E59}" type="pres">
      <dgm:prSet presAssocID="{07CDCBC7-7D2D-48FE-8EC2-BF06FD609754}" presName="rootComposite" presStyleCnt="0"/>
      <dgm:spPr/>
    </dgm:pt>
    <dgm:pt modelId="{4B353125-E6A7-4BD9-8DB6-CB828E76C30A}" type="pres">
      <dgm:prSet presAssocID="{07CDCBC7-7D2D-48FE-8EC2-BF06FD60975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623F66-8D95-472B-8F96-D6FCD5F70932}" type="pres">
      <dgm:prSet presAssocID="{07CDCBC7-7D2D-48FE-8EC2-BF06FD609754}" presName="rootConnector" presStyleLbl="node2" presStyleIdx="3" presStyleCnt="4"/>
      <dgm:spPr/>
      <dgm:t>
        <a:bodyPr/>
        <a:lstStyle/>
        <a:p>
          <a:endParaRPr lang="ru-RU"/>
        </a:p>
      </dgm:t>
    </dgm:pt>
    <dgm:pt modelId="{26B94137-F9DB-444B-838D-6032C3928D02}" type="pres">
      <dgm:prSet presAssocID="{07CDCBC7-7D2D-48FE-8EC2-BF06FD609754}" presName="hierChild4" presStyleCnt="0"/>
      <dgm:spPr/>
    </dgm:pt>
    <dgm:pt modelId="{F178DA2A-20CF-4F22-9359-5328F2CC96D7}" type="pres">
      <dgm:prSet presAssocID="{07CDCBC7-7D2D-48FE-8EC2-BF06FD609754}" presName="hierChild5" presStyleCnt="0"/>
      <dgm:spPr/>
    </dgm:pt>
    <dgm:pt modelId="{515C73CF-A91D-44DA-9384-BFC82D35266D}" type="pres">
      <dgm:prSet presAssocID="{D553F463-2DAF-4DA0-B9C8-81BFE2FB526F}" presName="hierChild3" presStyleCnt="0"/>
      <dgm:spPr/>
    </dgm:pt>
  </dgm:ptLst>
  <dgm:cxnLst>
    <dgm:cxn modelId="{61898F85-E547-4C2C-ABDF-7091C605575D}" type="presOf" srcId="{DE52FECA-5E36-47D0-A767-9C7628C29C32}" destId="{275A3682-ACE5-4D15-A04C-9DD6638D81FE}" srcOrd="0" destOrd="0" presId="urn:microsoft.com/office/officeart/2005/8/layout/orgChart1"/>
    <dgm:cxn modelId="{6FDB4B40-9C84-40D3-938A-428BC822EBEC}" type="presOf" srcId="{657456E1-430E-40B5-BC84-18235E7F8A66}" destId="{2BBC8DC7-5F9E-401F-A4EB-D7B1CFD9C62C}" srcOrd="0" destOrd="0" presId="urn:microsoft.com/office/officeart/2005/8/layout/orgChart1"/>
    <dgm:cxn modelId="{EDBACC16-08B8-4B83-A82C-0B2F24107F0D}" type="presOf" srcId="{92207377-8E88-4875-AAA2-896544D8D36D}" destId="{767ED312-88A7-4842-806B-EE5D5CDCFFC5}" srcOrd="1" destOrd="0" presId="urn:microsoft.com/office/officeart/2005/8/layout/orgChart1"/>
    <dgm:cxn modelId="{57336897-166A-4129-851A-EB82A9D32402}" type="presOf" srcId="{07CDCBC7-7D2D-48FE-8EC2-BF06FD609754}" destId="{DB623F66-8D95-472B-8F96-D6FCD5F70932}" srcOrd="1" destOrd="0" presId="urn:microsoft.com/office/officeart/2005/8/layout/orgChart1"/>
    <dgm:cxn modelId="{6ECA7FCC-448B-4339-9996-2153D29961A5}" type="presOf" srcId="{833CB9C6-AB53-4937-B997-14138DEABFA5}" destId="{B9A80085-E773-41C3-8604-82A4FC262F16}" srcOrd="0" destOrd="0" presId="urn:microsoft.com/office/officeart/2005/8/layout/orgChart1"/>
    <dgm:cxn modelId="{9BB62746-8F33-4D59-B0CC-8AC2A560D158}" srcId="{D553F463-2DAF-4DA0-B9C8-81BFE2FB526F}" destId="{F9611A42-6D30-4E2C-B03F-239C92AEB170}" srcOrd="2" destOrd="0" parTransId="{76D42454-CA44-4E0E-9C24-A0E9A974BFD1}" sibTransId="{850844E9-CF07-483F-B308-D6D66FBEDE80}"/>
    <dgm:cxn modelId="{B7A91F55-46DA-43A7-86AF-CE3FAA40C25A}" type="presOf" srcId="{D553F463-2DAF-4DA0-B9C8-81BFE2FB526F}" destId="{7D4EACEF-EB01-40BF-9A1C-F7302496BCB2}" srcOrd="0" destOrd="0" presId="urn:microsoft.com/office/officeart/2005/8/layout/orgChart1"/>
    <dgm:cxn modelId="{ACC4F07A-8368-422E-8512-0C1FACF740FB}" type="presOf" srcId="{CB362931-ACD0-479D-B1C3-3977812552E3}" destId="{C7B8D1B9-040D-48BE-B9B1-68CBEC2E8C9B}" srcOrd="0" destOrd="0" presId="urn:microsoft.com/office/officeart/2005/8/layout/orgChart1"/>
    <dgm:cxn modelId="{AF1CC0D6-5C90-4E0B-83C7-8A6FFF53B56B}" type="presOf" srcId="{F9611A42-6D30-4E2C-B03F-239C92AEB170}" destId="{1A9D9509-DE7C-4E7A-A6FA-FF5E81D56A6E}" srcOrd="0" destOrd="0" presId="urn:microsoft.com/office/officeart/2005/8/layout/orgChart1"/>
    <dgm:cxn modelId="{F17FAC7E-452D-41A3-A846-A61D54BE6E75}" type="presOf" srcId="{D553F463-2DAF-4DA0-B9C8-81BFE2FB526F}" destId="{73CD6959-24DF-41BB-B413-E88A74ED9FB4}" srcOrd="1" destOrd="0" presId="urn:microsoft.com/office/officeart/2005/8/layout/orgChart1"/>
    <dgm:cxn modelId="{105B84C5-2F96-4576-9F13-AE4BFACDDBCA}" type="presOf" srcId="{07CDCBC7-7D2D-48FE-8EC2-BF06FD609754}" destId="{4B353125-E6A7-4BD9-8DB6-CB828E76C30A}" srcOrd="0" destOrd="0" presId="urn:microsoft.com/office/officeart/2005/8/layout/orgChart1"/>
    <dgm:cxn modelId="{27B9CFB2-DA7D-46BD-9D2A-60CDD3067AB5}" srcId="{D553F463-2DAF-4DA0-B9C8-81BFE2FB526F}" destId="{07CDCBC7-7D2D-48FE-8EC2-BF06FD609754}" srcOrd="3" destOrd="0" parTransId="{DE52FECA-5E36-47D0-A767-9C7628C29C32}" sibTransId="{319787AD-547A-449B-AED1-35D7A44D75FB}"/>
    <dgm:cxn modelId="{1AC47A74-4628-4560-BEFE-A0D932441548}" type="presOf" srcId="{CF63710F-2DB8-47F2-B6CE-8835C6F9D175}" destId="{903322C4-04D4-4E16-A276-F07239ABB3C0}" srcOrd="0" destOrd="0" presId="urn:microsoft.com/office/officeart/2005/8/layout/orgChart1"/>
    <dgm:cxn modelId="{9CFFFE7D-2B29-4AA0-A668-FF188865FF57}" srcId="{D553F463-2DAF-4DA0-B9C8-81BFE2FB526F}" destId="{92207377-8E88-4875-AAA2-896544D8D36D}" srcOrd="0" destOrd="0" parTransId="{657456E1-430E-40B5-BC84-18235E7F8A66}" sibTransId="{CED2B475-E8C9-403D-AC34-6187F8F46235}"/>
    <dgm:cxn modelId="{E564EB45-EA29-4EC0-9EF0-AF8F14B9BECD}" srcId="{CB362931-ACD0-479D-B1C3-3977812552E3}" destId="{D553F463-2DAF-4DA0-B9C8-81BFE2FB526F}" srcOrd="0" destOrd="0" parTransId="{3455A129-9F1A-497A-8E22-6911BE2B357A}" sibTransId="{92B97047-C7AA-4E36-9ABE-237BC246B1D3}"/>
    <dgm:cxn modelId="{71D6B342-855D-49BB-864F-CDC15C4C3470}" srcId="{D553F463-2DAF-4DA0-B9C8-81BFE2FB526F}" destId="{CF63710F-2DB8-47F2-B6CE-8835C6F9D175}" srcOrd="1" destOrd="0" parTransId="{833CB9C6-AB53-4937-B997-14138DEABFA5}" sibTransId="{5A419BDE-48C3-4586-AF9B-7941ECF478B1}"/>
    <dgm:cxn modelId="{8C82B0D5-994A-4912-A260-C763B5509B20}" type="presOf" srcId="{CF63710F-2DB8-47F2-B6CE-8835C6F9D175}" destId="{7D1A04E3-B769-4D65-8114-1299A954B28B}" srcOrd="1" destOrd="0" presId="urn:microsoft.com/office/officeart/2005/8/layout/orgChart1"/>
    <dgm:cxn modelId="{17EB8D07-B557-40A5-8EE3-1B38074ED682}" type="presOf" srcId="{F9611A42-6D30-4E2C-B03F-239C92AEB170}" destId="{2C8D826F-CF12-4C9E-8EF0-BABF0E0A8545}" srcOrd="1" destOrd="0" presId="urn:microsoft.com/office/officeart/2005/8/layout/orgChart1"/>
    <dgm:cxn modelId="{1149A86F-63FE-4BB4-A1BE-2EECBEA5DFCD}" type="presOf" srcId="{76D42454-CA44-4E0E-9C24-A0E9A974BFD1}" destId="{FE887F65-1982-4D8E-9578-C91A9ABB887B}" srcOrd="0" destOrd="0" presId="urn:microsoft.com/office/officeart/2005/8/layout/orgChart1"/>
    <dgm:cxn modelId="{100558A0-28E5-4721-9120-4D630D9CE75C}" type="presOf" srcId="{92207377-8E88-4875-AAA2-896544D8D36D}" destId="{7B5A072D-B525-4E18-B510-F3E4B1E5D936}" srcOrd="0" destOrd="0" presId="urn:microsoft.com/office/officeart/2005/8/layout/orgChart1"/>
    <dgm:cxn modelId="{4AC44A9B-D748-4E1F-84B9-2F7411FCF674}" type="presParOf" srcId="{C7B8D1B9-040D-48BE-B9B1-68CBEC2E8C9B}" destId="{755F7276-0B59-4F7F-A391-B080438F0891}" srcOrd="0" destOrd="0" presId="urn:microsoft.com/office/officeart/2005/8/layout/orgChart1"/>
    <dgm:cxn modelId="{9651C604-B6DD-4D5F-81EF-A2C136250CDF}" type="presParOf" srcId="{755F7276-0B59-4F7F-A391-B080438F0891}" destId="{996A384B-D8AF-43CA-BDB9-F887AF934646}" srcOrd="0" destOrd="0" presId="urn:microsoft.com/office/officeart/2005/8/layout/orgChart1"/>
    <dgm:cxn modelId="{4D2E4934-BDC6-4A97-A718-694C865C85CA}" type="presParOf" srcId="{996A384B-D8AF-43CA-BDB9-F887AF934646}" destId="{7D4EACEF-EB01-40BF-9A1C-F7302496BCB2}" srcOrd="0" destOrd="0" presId="urn:microsoft.com/office/officeart/2005/8/layout/orgChart1"/>
    <dgm:cxn modelId="{D8A46C0B-8218-46D7-B825-6C8D1AF24A4C}" type="presParOf" srcId="{996A384B-D8AF-43CA-BDB9-F887AF934646}" destId="{73CD6959-24DF-41BB-B413-E88A74ED9FB4}" srcOrd="1" destOrd="0" presId="urn:microsoft.com/office/officeart/2005/8/layout/orgChart1"/>
    <dgm:cxn modelId="{1426216A-B690-4423-9FA0-50AACFFC396B}" type="presParOf" srcId="{755F7276-0B59-4F7F-A391-B080438F0891}" destId="{F9EB4C76-4945-47B1-920C-5D469C6EE01C}" srcOrd="1" destOrd="0" presId="urn:microsoft.com/office/officeart/2005/8/layout/orgChart1"/>
    <dgm:cxn modelId="{23988C1B-F415-460B-A853-60881430926A}" type="presParOf" srcId="{F9EB4C76-4945-47B1-920C-5D469C6EE01C}" destId="{2BBC8DC7-5F9E-401F-A4EB-D7B1CFD9C62C}" srcOrd="0" destOrd="0" presId="urn:microsoft.com/office/officeart/2005/8/layout/orgChart1"/>
    <dgm:cxn modelId="{5C3DE052-E81F-4BC0-BC1B-4F542B1F9F94}" type="presParOf" srcId="{F9EB4C76-4945-47B1-920C-5D469C6EE01C}" destId="{D630491C-9BFB-4C98-B48B-DA6312863482}" srcOrd="1" destOrd="0" presId="urn:microsoft.com/office/officeart/2005/8/layout/orgChart1"/>
    <dgm:cxn modelId="{6C004546-C937-4590-8093-2ACED6258BB4}" type="presParOf" srcId="{D630491C-9BFB-4C98-B48B-DA6312863482}" destId="{958E3E42-9347-496D-B26F-0375B4AB18B3}" srcOrd="0" destOrd="0" presId="urn:microsoft.com/office/officeart/2005/8/layout/orgChart1"/>
    <dgm:cxn modelId="{BAB85E8E-0D0C-4E1B-A10B-800BD28EAB69}" type="presParOf" srcId="{958E3E42-9347-496D-B26F-0375B4AB18B3}" destId="{7B5A072D-B525-4E18-B510-F3E4B1E5D936}" srcOrd="0" destOrd="0" presId="urn:microsoft.com/office/officeart/2005/8/layout/orgChart1"/>
    <dgm:cxn modelId="{B6FF8368-BBA3-4CF0-9FC8-D9E6E032D90D}" type="presParOf" srcId="{958E3E42-9347-496D-B26F-0375B4AB18B3}" destId="{767ED312-88A7-4842-806B-EE5D5CDCFFC5}" srcOrd="1" destOrd="0" presId="urn:microsoft.com/office/officeart/2005/8/layout/orgChart1"/>
    <dgm:cxn modelId="{00948CBA-A8D3-4AC1-9D46-3BC0679C4C27}" type="presParOf" srcId="{D630491C-9BFB-4C98-B48B-DA6312863482}" destId="{DFF3CC9F-20A5-425C-816D-8DE7FEC1EF8F}" srcOrd="1" destOrd="0" presId="urn:microsoft.com/office/officeart/2005/8/layout/orgChart1"/>
    <dgm:cxn modelId="{0F56F077-6756-45A5-B931-C1751A33C668}" type="presParOf" srcId="{D630491C-9BFB-4C98-B48B-DA6312863482}" destId="{55452CB2-3FB8-4359-B323-058BB91951CF}" srcOrd="2" destOrd="0" presId="urn:microsoft.com/office/officeart/2005/8/layout/orgChart1"/>
    <dgm:cxn modelId="{107CE547-D00F-498E-990E-BEBE02F335F5}" type="presParOf" srcId="{F9EB4C76-4945-47B1-920C-5D469C6EE01C}" destId="{B9A80085-E773-41C3-8604-82A4FC262F16}" srcOrd="2" destOrd="0" presId="urn:microsoft.com/office/officeart/2005/8/layout/orgChart1"/>
    <dgm:cxn modelId="{3BBA8FC0-85BE-47E6-B121-F1A208526993}" type="presParOf" srcId="{F9EB4C76-4945-47B1-920C-5D469C6EE01C}" destId="{9913022B-0746-47C7-80B5-C204613F434E}" srcOrd="3" destOrd="0" presId="urn:microsoft.com/office/officeart/2005/8/layout/orgChart1"/>
    <dgm:cxn modelId="{F6E3202F-2B5E-4BAE-AF9D-DA79EEB70163}" type="presParOf" srcId="{9913022B-0746-47C7-80B5-C204613F434E}" destId="{F6F272F9-F767-4E77-8947-0C03BAE74488}" srcOrd="0" destOrd="0" presId="urn:microsoft.com/office/officeart/2005/8/layout/orgChart1"/>
    <dgm:cxn modelId="{3E28722E-42F2-4A57-BD39-AF59845EA26E}" type="presParOf" srcId="{F6F272F9-F767-4E77-8947-0C03BAE74488}" destId="{903322C4-04D4-4E16-A276-F07239ABB3C0}" srcOrd="0" destOrd="0" presId="urn:microsoft.com/office/officeart/2005/8/layout/orgChart1"/>
    <dgm:cxn modelId="{8419BFBD-C99B-4506-8B5A-E20F8DB9957B}" type="presParOf" srcId="{F6F272F9-F767-4E77-8947-0C03BAE74488}" destId="{7D1A04E3-B769-4D65-8114-1299A954B28B}" srcOrd="1" destOrd="0" presId="urn:microsoft.com/office/officeart/2005/8/layout/orgChart1"/>
    <dgm:cxn modelId="{B3CD9B13-FE61-4BBE-ACDC-FD3887286AC6}" type="presParOf" srcId="{9913022B-0746-47C7-80B5-C204613F434E}" destId="{A808058B-07D8-461C-8D63-1E4D80A1834B}" srcOrd="1" destOrd="0" presId="urn:microsoft.com/office/officeart/2005/8/layout/orgChart1"/>
    <dgm:cxn modelId="{B262E0E6-D064-4E55-9363-B76F404F4AEA}" type="presParOf" srcId="{9913022B-0746-47C7-80B5-C204613F434E}" destId="{14B78620-85F3-4069-B6C1-F54CD3B9FFF5}" srcOrd="2" destOrd="0" presId="urn:microsoft.com/office/officeart/2005/8/layout/orgChart1"/>
    <dgm:cxn modelId="{C3E9F000-7A44-4BE9-9E61-3A39F68534B9}" type="presParOf" srcId="{F9EB4C76-4945-47B1-920C-5D469C6EE01C}" destId="{FE887F65-1982-4D8E-9578-C91A9ABB887B}" srcOrd="4" destOrd="0" presId="urn:microsoft.com/office/officeart/2005/8/layout/orgChart1"/>
    <dgm:cxn modelId="{454A5CDA-778A-4C8B-A7F6-CB3BB02C9A2D}" type="presParOf" srcId="{F9EB4C76-4945-47B1-920C-5D469C6EE01C}" destId="{72D4F37A-5C45-4D54-BE88-2701C153B075}" srcOrd="5" destOrd="0" presId="urn:microsoft.com/office/officeart/2005/8/layout/orgChart1"/>
    <dgm:cxn modelId="{A94094F6-AC86-41D7-B953-62EBE3A8CB10}" type="presParOf" srcId="{72D4F37A-5C45-4D54-BE88-2701C153B075}" destId="{D32B8BDD-1F20-4D30-8733-1ED0BA4BE076}" srcOrd="0" destOrd="0" presId="urn:microsoft.com/office/officeart/2005/8/layout/orgChart1"/>
    <dgm:cxn modelId="{F22B8A5C-8815-43C3-96CB-834EB57F85EA}" type="presParOf" srcId="{D32B8BDD-1F20-4D30-8733-1ED0BA4BE076}" destId="{1A9D9509-DE7C-4E7A-A6FA-FF5E81D56A6E}" srcOrd="0" destOrd="0" presId="urn:microsoft.com/office/officeart/2005/8/layout/orgChart1"/>
    <dgm:cxn modelId="{83A83A91-6199-49AD-A75E-C544C8AC2BF0}" type="presParOf" srcId="{D32B8BDD-1F20-4D30-8733-1ED0BA4BE076}" destId="{2C8D826F-CF12-4C9E-8EF0-BABF0E0A8545}" srcOrd="1" destOrd="0" presId="urn:microsoft.com/office/officeart/2005/8/layout/orgChart1"/>
    <dgm:cxn modelId="{A1160EC6-9307-4D87-85EF-8988DF8FCEF2}" type="presParOf" srcId="{72D4F37A-5C45-4D54-BE88-2701C153B075}" destId="{90C73BD1-E5E4-4F7D-9E91-F99A7DD5434B}" srcOrd="1" destOrd="0" presId="urn:microsoft.com/office/officeart/2005/8/layout/orgChart1"/>
    <dgm:cxn modelId="{60D44F18-639E-4E04-BC4C-31CB22F7CC46}" type="presParOf" srcId="{72D4F37A-5C45-4D54-BE88-2701C153B075}" destId="{033E9F09-D5C1-46C6-AC92-9FC86158F8B2}" srcOrd="2" destOrd="0" presId="urn:microsoft.com/office/officeart/2005/8/layout/orgChart1"/>
    <dgm:cxn modelId="{F386565F-9989-4447-AD14-F79AF1BF9BA8}" type="presParOf" srcId="{F9EB4C76-4945-47B1-920C-5D469C6EE01C}" destId="{275A3682-ACE5-4D15-A04C-9DD6638D81FE}" srcOrd="6" destOrd="0" presId="urn:microsoft.com/office/officeart/2005/8/layout/orgChart1"/>
    <dgm:cxn modelId="{3E85E694-3A7D-4C58-9C10-F9661161BB56}" type="presParOf" srcId="{F9EB4C76-4945-47B1-920C-5D469C6EE01C}" destId="{779060E3-B665-4E1D-A206-3066C33C2985}" srcOrd="7" destOrd="0" presId="urn:microsoft.com/office/officeart/2005/8/layout/orgChart1"/>
    <dgm:cxn modelId="{BEDCC8F4-D8B0-4DA1-882F-655DEA482921}" type="presParOf" srcId="{779060E3-B665-4E1D-A206-3066C33C2985}" destId="{7F983F22-E1FE-4E3E-9C17-0811D1B35E59}" srcOrd="0" destOrd="0" presId="urn:microsoft.com/office/officeart/2005/8/layout/orgChart1"/>
    <dgm:cxn modelId="{01B4BEFA-3A4A-4C70-AFC1-A24864450034}" type="presParOf" srcId="{7F983F22-E1FE-4E3E-9C17-0811D1B35E59}" destId="{4B353125-E6A7-4BD9-8DB6-CB828E76C30A}" srcOrd="0" destOrd="0" presId="urn:microsoft.com/office/officeart/2005/8/layout/orgChart1"/>
    <dgm:cxn modelId="{5ACBF3E9-5191-401C-B461-1E58E1390019}" type="presParOf" srcId="{7F983F22-E1FE-4E3E-9C17-0811D1B35E59}" destId="{DB623F66-8D95-472B-8F96-D6FCD5F70932}" srcOrd="1" destOrd="0" presId="urn:microsoft.com/office/officeart/2005/8/layout/orgChart1"/>
    <dgm:cxn modelId="{5A1ADC1C-648F-4F6E-887B-28E0193FD640}" type="presParOf" srcId="{779060E3-B665-4E1D-A206-3066C33C2985}" destId="{26B94137-F9DB-444B-838D-6032C3928D02}" srcOrd="1" destOrd="0" presId="urn:microsoft.com/office/officeart/2005/8/layout/orgChart1"/>
    <dgm:cxn modelId="{D4DA7FD9-DAA2-449B-BE54-0FA80C113A34}" type="presParOf" srcId="{779060E3-B665-4E1D-A206-3066C33C2985}" destId="{F178DA2A-20CF-4F22-9359-5328F2CC96D7}" srcOrd="2" destOrd="0" presId="urn:microsoft.com/office/officeart/2005/8/layout/orgChart1"/>
    <dgm:cxn modelId="{8BC3DA43-EBDE-4DE4-8096-04E93C083C5C}" type="presParOf" srcId="{755F7276-0B59-4F7F-A391-B080438F0891}" destId="{515C73CF-A91D-44DA-9384-BFC82D35266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E1F8E0-A554-420F-A23B-9A8810D3A520}" type="doc">
      <dgm:prSet loTypeId="urn:microsoft.com/office/officeart/2008/layout/VerticalCircleList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7A8E4FD-9696-43C1-ABEF-9F6D229CC037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Риск непосредственно связан с принятием решения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BB760-A569-4B47-A220-6196E7719F66}" type="parTrans" cxnId="{22A51FF5-C4EC-433A-B530-A007C4473BFE}">
      <dgm:prSet/>
      <dgm:spPr/>
      <dgm:t>
        <a:bodyPr/>
        <a:lstStyle/>
        <a:p>
          <a:endParaRPr lang="en-US"/>
        </a:p>
      </dgm:t>
    </dgm:pt>
    <dgm:pt modelId="{60B7B587-5489-40A6-8015-18C78FBE52B8}" type="sibTrans" cxnId="{22A51FF5-C4EC-433A-B530-A007C4473BFE}">
      <dgm:prSet/>
      <dgm:spPr/>
      <dgm:t>
        <a:bodyPr/>
        <a:lstStyle/>
        <a:p>
          <a:endParaRPr lang="en-US"/>
        </a:p>
      </dgm:t>
    </dgm:pt>
    <dgm:pt modelId="{5C7C21F1-CC9A-43FA-BCA8-3E995C1A2D2D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Выбор решений носит вероятностный характер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113CCE-AB8A-4F7A-BD4F-335A2B98C855}" type="parTrans" cxnId="{7014F6E0-65F5-4431-8D18-A82E34960461}">
      <dgm:prSet/>
      <dgm:spPr/>
      <dgm:t>
        <a:bodyPr/>
        <a:lstStyle/>
        <a:p>
          <a:endParaRPr lang="en-US"/>
        </a:p>
      </dgm:t>
    </dgm:pt>
    <dgm:pt modelId="{3B2C32F5-3E2F-4EBC-BD09-24403988B015}" type="sibTrans" cxnId="{7014F6E0-65F5-4431-8D18-A82E34960461}">
      <dgm:prSet/>
      <dgm:spPr/>
      <dgm:t>
        <a:bodyPr/>
        <a:lstStyle/>
        <a:p>
          <a:endParaRPr lang="en-US"/>
        </a:p>
      </dgm:t>
    </dgm:pt>
    <dgm:pt modelId="{8A9A9E1A-8832-4B9F-AF6C-DDD7962127F9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Вероятность каждого решения определенна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CF8891-CE7B-4011-9BFF-C694AD73311D}" type="parTrans" cxnId="{C3D45476-87BF-48E1-9F29-B8F52E0E3167}">
      <dgm:prSet/>
      <dgm:spPr/>
      <dgm:t>
        <a:bodyPr/>
        <a:lstStyle/>
        <a:p>
          <a:endParaRPr lang="en-US"/>
        </a:p>
      </dgm:t>
    </dgm:pt>
    <dgm:pt modelId="{F91384A8-642A-441F-9185-DBD6850BFA88}" type="sibTrans" cxnId="{C3D45476-87BF-48E1-9F29-B8F52E0E3167}">
      <dgm:prSet/>
      <dgm:spPr/>
      <dgm:t>
        <a:bodyPr/>
        <a:lstStyle/>
        <a:p>
          <a:endParaRPr lang="en-US"/>
        </a:p>
      </dgm:t>
    </dgm:pt>
    <dgm:pt modelId="{4FE1E6C4-611A-4A25-886A-1FF807439105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Риск связывают с возможностью потерь или убытка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5CAB22-BFC4-404E-B489-905D937736EF}" type="parTrans" cxnId="{99474CF2-95CB-4792-8318-D6AF7554F013}">
      <dgm:prSet/>
      <dgm:spPr/>
      <dgm:t>
        <a:bodyPr/>
        <a:lstStyle/>
        <a:p>
          <a:endParaRPr lang="en-US"/>
        </a:p>
      </dgm:t>
    </dgm:pt>
    <dgm:pt modelId="{B8B1F730-A0CB-4781-B75E-4FDCB13B68D3}" type="sibTrans" cxnId="{99474CF2-95CB-4792-8318-D6AF7554F013}">
      <dgm:prSet/>
      <dgm:spPr/>
      <dgm:t>
        <a:bodyPr/>
        <a:lstStyle/>
        <a:p>
          <a:endParaRPr lang="en-US"/>
        </a:p>
      </dgm:t>
    </dgm:pt>
    <dgm:pt modelId="{55932482-C958-457C-8991-2E2E882773EA}" type="pres">
      <dgm:prSet presAssocID="{24E1F8E0-A554-420F-A23B-9A8810D3A520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21313942-7DCB-45D4-9E6F-34855C982882}" type="pres">
      <dgm:prSet presAssocID="{77A8E4FD-9696-43C1-ABEF-9F6D229CC037}" presName="noChildren" presStyleCnt="0"/>
      <dgm:spPr/>
    </dgm:pt>
    <dgm:pt modelId="{169BDBF7-7B81-4F51-B9CF-DC1133D9ACFA}" type="pres">
      <dgm:prSet presAssocID="{77A8E4FD-9696-43C1-ABEF-9F6D229CC037}" presName="gap" presStyleCnt="0"/>
      <dgm:spPr/>
    </dgm:pt>
    <dgm:pt modelId="{4C2D7006-CFD3-4B05-A660-32B272328A75}" type="pres">
      <dgm:prSet presAssocID="{77A8E4FD-9696-43C1-ABEF-9F6D229CC037}" presName="medCircle2" presStyleLbl="vennNode1" presStyleIdx="0" presStyleCnt="4"/>
      <dgm:spPr/>
    </dgm:pt>
    <dgm:pt modelId="{D73420EF-C552-4796-A984-E09BEC8D61D7}" type="pres">
      <dgm:prSet presAssocID="{77A8E4FD-9696-43C1-ABEF-9F6D229CC037}" presName="txLvlOnly1" presStyleLbl="revTx" presStyleIdx="0" presStyleCnt="4"/>
      <dgm:spPr/>
      <dgm:t>
        <a:bodyPr/>
        <a:lstStyle/>
        <a:p>
          <a:endParaRPr lang="en-US"/>
        </a:p>
      </dgm:t>
    </dgm:pt>
    <dgm:pt modelId="{92E75F60-BFD6-4B5B-8956-88B70084703D}" type="pres">
      <dgm:prSet presAssocID="{5C7C21F1-CC9A-43FA-BCA8-3E995C1A2D2D}" presName="noChildren" presStyleCnt="0"/>
      <dgm:spPr/>
    </dgm:pt>
    <dgm:pt modelId="{4DF47B25-B9AF-4B04-9438-865EB40D4AC1}" type="pres">
      <dgm:prSet presAssocID="{5C7C21F1-CC9A-43FA-BCA8-3E995C1A2D2D}" presName="gap" presStyleCnt="0"/>
      <dgm:spPr/>
    </dgm:pt>
    <dgm:pt modelId="{D0CDFD86-8659-4F37-A621-E6AABB91BB4B}" type="pres">
      <dgm:prSet presAssocID="{5C7C21F1-CC9A-43FA-BCA8-3E995C1A2D2D}" presName="medCircle2" presStyleLbl="vennNode1" presStyleIdx="1" presStyleCnt="4"/>
      <dgm:spPr/>
    </dgm:pt>
    <dgm:pt modelId="{B4DE7FCD-C218-4412-BFA5-AE122AF6B7DD}" type="pres">
      <dgm:prSet presAssocID="{5C7C21F1-CC9A-43FA-BCA8-3E995C1A2D2D}" presName="txLvlOnly1" presStyleLbl="revTx" presStyleIdx="1" presStyleCnt="4"/>
      <dgm:spPr/>
      <dgm:t>
        <a:bodyPr/>
        <a:lstStyle/>
        <a:p>
          <a:endParaRPr lang="ru-RU"/>
        </a:p>
      </dgm:t>
    </dgm:pt>
    <dgm:pt modelId="{740CF2CF-01BF-4F81-A9F3-009E8DDA356D}" type="pres">
      <dgm:prSet presAssocID="{8A9A9E1A-8832-4B9F-AF6C-DDD7962127F9}" presName="noChildren" presStyleCnt="0"/>
      <dgm:spPr/>
    </dgm:pt>
    <dgm:pt modelId="{208C57B4-5B09-4AB9-BA8D-44B6343D9186}" type="pres">
      <dgm:prSet presAssocID="{8A9A9E1A-8832-4B9F-AF6C-DDD7962127F9}" presName="gap" presStyleCnt="0"/>
      <dgm:spPr/>
    </dgm:pt>
    <dgm:pt modelId="{4A110C04-AF6E-4B5D-88F8-B9A6E2F73316}" type="pres">
      <dgm:prSet presAssocID="{8A9A9E1A-8832-4B9F-AF6C-DDD7962127F9}" presName="medCircle2" presStyleLbl="vennNode1" presStyleIdx="2" presStyleCnt="4"/>
      <dgm:spPr/>
    </dgm:pt>
    <dgm:pt modelId="{44A349C8-5670-4859-A844-A1987AE7E00C}" type="pres">
      <dgm:prSet presAssocID="{8A9A9E1A-8832-4B9F-AF6C-DDD7962127F9}" presName="txLvlOnly1" presStyleLbl="revTx" presStyleIdx="2" presStyleCnt="4"/>
      <dgm:spPr/>
      <dgm:t>
        <a:bodyPr/>
        <a:lstStyle/>
        <a:p>
          <a:endParaRPr lang="ru-RU"/>
        </a:p>
      </dgm:t>
    </dgm:pt>
    <dgm:pt modelId="{A4F29D48-393F-4E03-86B3-48BB7FD48F0B}" type="pres">
      <dgm:prSet presAssocID="{4FE1E6C4-611A-4A25-886A-1FF807439105}" presName="noChildren" presStyleCnt="0"/>
      <dgm:spPr/>
    </dgm:pt>
    <dgm:pt modelId="{E54B5819-9A13-4824-B91B-8C120EBAAF39}" type="pres">
      <dgm:prSet presAssocID="{4FE1E6C4-611A-4A25-886A-1FF807439105}" presName="gap" presStyleCnt="0"/>
      <dgm:spPr/>
    </dgm:pt>
    <dgm:pt modelId="{08E9AA5C-CC8E-4940-8CEA-6721DAA0F92A}" type="pres">
      <dgm:prSet presAssocID="{4FE1E6C4-611A-4A25-886A-1FF807439105}" presName="medCircle2" presStyleLbl="vennNode1" presStyleIdx="3" presStyleCnt="4"/>
      <dgm:spPr/>
    </dgm:pt>
    <dgm:pt modelId="{CFC37B6E-7A40-420A-8F68-768AFBCA615E}" type="pres">
      <dgm:prSet presAssocID="{4FE1E6C4-611A-4A25-886A-1FF807439105}" presName="txLvlOnly1" presStyleLbl="revTx" presStyleIdx="3" presStyleCnt="4"/>
      <dgm:spPr/>
      <dgm:t>
        <a:bodyPr/>
        <a:lstStyle/>
        <a:p>
          <a:endParaRPr lang="ru-RU"/>
        </a:p>
      </dgm:t>
    </dgm:pt>
  </dgm:ptLst>
  <dgm:cxnLst>
    <dgm:cxn modelId="{99D20D6A-908F-4BD9-ABD1-5F54E2B466E9}" type="presOf" srcId="{5C7C21F1-CC9A-43FA-BCA8-3E995C1A2D2D}" destId="{B4DE7FCD-C218-4412-BFA5-AE122AF6B7DD}" srcOrd="0" destOrd="0" presId="urn:microsoft.com/office/officeart/2008/layout/VerticalCircleList"/>
    <dgm:cxn modelId="{7014F6E0-65F5-4431-8D18-A82E34960461}" srcId="{24E1F8E0-A554-420F-A23B-9A8810D3A520}" destId="{5C7C21F1-CC9A-43FA-BCA8-3E995C1A2D2D}" srcOrd="1" destOrd="0" parTransId="{9C113CCE-AB8A-4F7A-BD4F-335A2B98C855}" sibTransId="{3B2C32F5-3E2F-4EBC-BD09-24403988B015}"/>
    <dgm:cxn modelId="{AB6CFB7C-71D3-4A09-A266-FE710580C0DC}" type="presOf" srcId="{4FE1E6C4-611A-4A25-886A-1FF807439105}" destId="{CFC37B6E-7A40-420A-8F68-768AFBCA615E}" srcOrd="0" destOrd="0" presId="urn:microsoft.com/office/officeart/2008/layout/VerticalCircleList"/>
    <dgm:cxn modelId="{22A51FF5-C4EC-433A-B530-A007C4473BFE}" srcId="{24E1F8E0-A554-420F-A23B-9A8810D3A520}" destId="{77A8E4FD-9696-43C1-ABEF-9F6D229CC037}" srcOrd="0" destOrd="0" parTransId="{105BB760-A569-4B47-A220-6196E7719F66}" sibTransId="{60B7B587-5489-40A6-8015-18C78FBE52B8}"/>
    <dgm:cxn modelId="{FBD8D830-08C0-452C-9D7C-814897400588}" type="presOf" srcId="{8A9A9E1A-8832-4B9F-AF6C-DDD7962127F9}" destId="{44A349C8-5670-4859-A844-A1987AE7E00C}" srcOrd="0" destOrd="0" presId="urn:microsoft.com/office/officeart/2008/layout/VerticalCircleList"/>
    <dgm:cxn modelId="{DCC002B9-320B-4BCA-A7A6-151394FF9BCD}" type="presOf" srcId="{77A8E4FD-9696-43C1-ABEF-9F6D229CC037}" destId="{D73420EF-C552-4796-A984-E09BEC8D61D7}" srcOrd="0" destOrd="0" presId="urn:microsoft.com/office/officeart/2008/layout/VerticalCircleList"/>
    <dgm:cxn modelId="{99474CF2-95CB-4792-8318-D6AF7554F013}" srcId="{24E1F8E0-A554-420F-A23B-9A8810D3A520}" destId="{4FE1E6C4-611A-4A25-886A-1FF807439105}" srcOrd="3" destOrd="0" parTransId="{D95CAB22-BFC4-404E-B489-905D937736EF}" sibTransId="{B8B1F730-A0CB-4781-B75E-4FDCB13B68D3}"/>
    <dgm:cxn modelId="{A3E73C64-C2A7-4010-8ADD-9589139234A5}" type="presOf" srcId="{24E1F8E0-A554-420F-A23B-9A8810D3A520}" destId="{55932482-C958-457C-8991-2E2E882773EA}" srcOrd="0" destOrd="0" presId="urn:microsoft.com/office/officeart/2008/layout/VerticalCircleList"/>
    <dgm:cxn modelId="{C3D45476-87BF-48E1-9F29-B8F52E0E3167}" srcId="{24E1F8E0-A554-420F-A23B-9A8810D3A520}" destId="{8A9A9E1A-8832-4B9F-AF6C-DDD7962127F9}" srcOrd="2" destOrd="0" parTransId="{59CF8891-CE7B-4011-9BFF-C694AD73311D}" sibTransId="{F91384A8-642A-441F-9185-DBD6850BFA88}"/>
    <dgm:cxn modelId="{1F2D2202-C620-4901-9290-8CA284A99037}" type="presParOf" srcId="{55932482-C958-457C-8991-2E2E882773EA}" destId="{21313942-7DCB-45D4-9E6F-34855C982882}" srcOrd="0" destOrd="0" presId="urn:microsoft.com/office/officeart/2008/layout/VerticalCircleList"/>
    <dgm:cxn modelId="{42F21CF3-F2BB-447B-AFDC-75AB0C96F5D5}" type="presParOf" srcId="{21313942-7DCB-45D4-9E6F-34855C982882}" destId="{169BDBF7-7B81-4F51-B9CF-DC1133D9ACFA}" srcOrd="0" destOrd="0" presId="urn:microsoft.com/office/officeart/2008/layout/VerticalCircleList"/>
    <dgm:cxn modelId="{6D58EB0E-9B0A-48C7-ABD6-98CF1E2FF1AA}" type="presParOf" srcId="{21313942-7DCB-45D4-9E6F-34855C982882}" destId="{4C2D7006-CFD3-4B05-A660-32B272328A75}" srcOrd="1" destOrd="0" presId="urn:microsoft.com/office/officeart/2008/layout/VerticalCircleList"/>
    <dgm:cxn modelId="{B8B53362-BEA8-41DF-943E-31E521B7D7D3}" type="presParOf" srcId="{21313942-7DCB-45D4-9E6F-34855C982882}" destId="{D73420EF-C552-4796-A984-E09BEC8D61D7}" srcOrd="2" destOrd="0" presId="urn:microsoft.com/office/officeart/2008/layout/VerticalCircleList"/>
    <dgm:cxn modelId="{3FC9586D-0CC7-4A40-8D40-5C8AFBA3DD41}" type="presParOf" srcId="{55932482-C958-457C-8991-2E2E882773EA}" destId="{92E75F60-BFD6-4B5B-8956-88B70084703D}" srcOrd="1" destOrd="0" presId="urn:microsoft.com/office/officeart/2008/layout/VerticalCircleList"/>
    <dgm:cxn modelId="{427FD411-37C0-4CD5-BC27-1E38CA6BAFB7}" type="presParOf" srcId="{92E75F60-BFD6-4B5B-8956-88B70084703D}" destId="{4DF47B25-B9AF-4B04-9438-865EB40D4AC1}" srcOrd="0" destOrd="0" presId="urn:microsoft.com/office/officeart/2008/layout/VerticalCircleList"/>
    <dgm:cxn modelId="{026F0934-5DBF-4BBF-AAD6-F46C588498B4}" type="presParOf" srcId="{92E75F60-BFD6-4B5B-8956-88B70084703D}" destId="{D0CDFD86-8659-4F37-A621-E6AABB91BB4B}" srcOrd="1" destOrd="0" presId="urn:microsoft.com/office/officeart/2008/layout/VerticalCircleList"/>
    <dgm:cxn modelId="{5086860D-8B4D-421F-817C-8D7CB98E531A}" type="presParOf" srcId="{92E75F60-BFD6-4B5B-8956-88B70084703D}" destId="{B4DE7FCD-C218-4412-BFA5-AE122AF6B7DD}" srcOrd="2" destOrd="0" presId="urn:microsoft.com/office/officeart/2008/layout/VerticalCircleList"/>
    <dgm:cxn modelId="{EF786C4E-56F7-48DA-8720-27C181CA63EA}" type="presParOf" srcId="{55932482-C958-457C-8991-2E2E882773EA}" destId="{740CF2CF-01BF-4F81-A9F3-009E8DDA356D}" srcOrd="2" destOrd="0" presId="urn:microsoft.com/office/officeart/2008/layout/VerticalCircleList"/>
    <dgm:cxn modelId="{E1EE07B4-23B2-4B35-83A1-7A0A86A2ABD1}" type="presParOf" srcId="{740CF2CF-01BF-4F81-A9F3-009E8DDA356D}" destId="{208C57B4-5B09-4AB9-BA8D-44B6343D9186}" srcOrd="0" destOrd="0" presId="urn:microsoft.com/office/officeart/2008/layout/VerticalCircleList"/>
    <dgm:cxn modelId="{1B28235F-45B7-46D2-810A-D12A4CF4127C}" type="presParOf" srcId="{740CF2CF-01BF-4F81-A9F3-009E8DDA356D}" destId="{4A110C04-AF6E-4B5D-88F8-B9A6E2F73316}" srcOrd="1" destOrd="0" presId="urn:microsoft.com/office/officeart/2008/layout/VerticalCircleList"/>
    <dgm:cxn modelId="{2A66BCAF-C31B-4262-B131-7C9DD21B3FBC}" type="presParOf" srcId="{740CF2CF-01BF-4F81-A9F3-009E8DDA356D}" destId="{44A349C8-5670-4859-A844-A1987AE7E00C}" srcOrd="2" destOrd="0" presId="urn:microsoft.com/office/officeart/2008/layout/VerticalCircleList"/>
    <dgm:cxn modelId="{562CF782-F6CA-44BA-B8CE-FBA6E77B4BFC}" type="presParOf" srcId="{55932482-C958-457C-8991-2E2E882773EA}" destId="{A4F29D48-393F-4E03-86B3-48BB7FD48F0B}" srcOrd="3" destOrd="0" presId="urn:microsoft.com/office/officeart/2008/layout/VerticalCircleList"/>
    <dgm:cxn modelId="{6DD79BC8-F3B5-4C86-8C4E-98E71D04649D}" type="presParOf" srcId="{A4F29D48-393F-4E03-86B3-48BB7FD48F0B}" destId="{E54B5819-9A13-4824-B91B-8C120EBAAF39}" srcOrd="0" destOrd="0" presId="urn:microsoft.com/office/officeart/2008/layout/VerticalCircleList"/>
    <dgm:cxn modelId="{9CC5E12B-1C9E-4D27-969E-424700B8DB76}" type="presParOf" srcId="{A4F29D48-393F-4E03-86B3-48BB7FD48F0B}" destId="{08E9AA5C-CC8E-4940-8CEA-6721DAA0F92A}" srcOrd="1" destOrd="0" presId="urn:microsoft.com/office/officeart/2008/layout/VerticalCircleList"/>
    <dgm:cxn modelId="{ABAA7724-8CBB-4117-BC0A-30001858B3A7}" type="presParOf" srcId="{A4F29D48-393F-4E03-86B3-48BB7FD48F0B}" destId="{CFC37B6E-7A40-420A-8F68-768AFBCA615E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E1F8E0-A554-420F-A23B-9A8810D3A520}" type="doc">
      <dgm:prSet loTypeId="urn:microsoft.com/office/officeart/2008/layout/VerticalCircle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A8E4FD-9696-43C1-ABEF-9F6D229CC037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1. Возможность отклонения от предполагаемой цели (как отрицательного так и положительного)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BB760-A569-4B47-A220-6196E7719F66}" type="parTrans" cxnId="{22A51FF5-C4EC-433A-B530-A007C4473BFE}">
      <dgm:prSet/>
      <dgm:spPr/>
      <dgm:t>
        <a:bodyPr/>
        <a:lstStyle/>
        <a:p>
          <a:endParaRPr lang="en-US"/>
        </a:p>
      </dgm:t>
    </dgm:pt>
    <dgm:pt modelId="{60B7B587-5489-40A6-8015-18C78FBE52B8}" type="sibTrans" cxnId="{22A51FF5-C4EC-433A-B530-A007C4473BFE}">
      <dgm:prSet/>
      <dgm:spPr/>
      <dgm:t>
        <a:bodyPr/>
        <a:lstStyle/>
        <a:p>
          <a:endParaRPr lang="en-US"/>
        </a:p>
      </dgm:t>
    </dgm:pt>
    <dgm:pt modelId="{96F2B30D-19D1-4BA1-A7B7-6D12ECCF3338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2. Вероятность достижения предполагаемого результата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0C423B-0383-48C6-BCC9-13BDFA059E16}" type="parTrans" cxnId="{66B29D69-EFC0-4614-BCA9-D4B6968022C8}">
      <dgm:prSet/>
      <dgm:spPr/>
      <dgm:t>
        <a:bodyPr/>
        <a:lstStyle/>
        <a:p>
          <a:endParaRPr lang="en-US"/>
        </a:p>
      </dgm:t>
    </dgm:pt>
    <dgm:pt modelId="{384589FC-106E-48E3-818A-1BC98F7B5BE1}" type="sibTrans" cxnId="{66B29D69-EFC0-4614-BCA9-D4B6968022C8}">
      <dgm:prSet/>
      <dgm:spPr/>
      <dgm:t>
        <a:bodyPr/>
        <a:lstStyle/>
        <a:p>
          <a:endParaRPr lang="en-US"/>
        </a:p>
      </dgm:t>
    </dgm:pt>
    <dgm:pt modelId="{5C63AE42-61CC-45B7-ACA5-75382327E749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3. Отсутствие уверенности в достижении поставленной цели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16CFD1-AF83-4A74-8D38-BC31CCC28B30}" type="parTrans" cxnId="{B595D878-E1A3-4A9F-95C0-1D6DAFBCD6B5}">
      <dgm:prSet/>
      <dgm:spPr/>
      <dgm:t>
        <a:bodyPr/>
        <a:lstStyle/>
        <a:p>
          <a:endParaRPr lang="en-US"/>
        </a:p>
      </dgm:t>
    </dgm:pt>
    <dgm:pt modelId="{93EE8460-03F1-4CBE-B42E-0D63875F55B4}" type="sibTrans" cxnId="{B595D878-E1A3-4A9F-95C0-1D6DAFBCD6B5}">
      <dgm:prSet/>
      <dgm:spPr/>
      <dgm:t>
        <a:bodyPr/>
        <a:lstStyle/>
        <a:p>
          <a:endParaRPr lang="en-US"/>
        </a:p>
      </dgm:t>
    </dgm:pt>
    <dgm:pt modelId="{38856F8F-DC95-441F-A50B-F843E7510FCA}">
      <dgm:prSet custT="1"/>
      <dgm:spPr/>
      <dgm:t>
        <a:bodyPr/>
        <a:lstStyle/>
        <a:p>
          <a:pPr rtl="0"/>
          <a:r>
            <a:rPr lang="ru-RU" sz="180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. Возможность материальных, моральных потерь, ущерба здоровью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0CFDB8-D204-49B2-B676-2AC1690A1EE8}" type="parTrans" cxnId="{65D83B94-AD4D-425B-BCD7-396A0D2ADD67}">
      <dgm:prSet/>
      <dgm:spPr/>
      <dgm:t>
        <a:bodyPr/>
        <a:lstStyle/>
        <a:p>
          <a:endParaRPr lang="en-US"/>
        </a:p>
      </dgm:t>
    </dgm:pt>
    <dgm:pt modelId="{5C65C1D1-9D70-4FD6-B7AA-D725DF956872}" type="sibTrans" cxnId="{65D83B94-AD4D-425B-BCD7-396A0D2ADD67}">
      <dgm:prSet/>
      <dgm:spPr/>
      <dgm:t>
        <a:bodyPr/>
        <a:lstStyle/>
        <a:p>
          <a:endParaRPr lang="en-US"/>
        </a:p>
      </dgm:t>
    </dgm:pt>
    <dgm:pt modelId="{55932482-C958-457C-8991-2E2E882773EA}" type="pres">
      <dgm:prSet presAssocID="{24E1F8E0-A554-420F-A23B-9A8810D3A520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21313942-7DCB-45D4-9E6F-34855C982882}" type="pres">
      <dgm:prSet presAssocID="{77A8E4FD-9696-43C1-ABEF-9F6D229CC037}" presName="noChildren" presStyleCnt="0"/>
      <dgm:spPr/>
    </dgm:pt>
    <dgm:pt modelId="{169BDBF7-7B81-4F51-B9CF-DC1133D9ACFA}" type="pres">
      <dgm:prSet presAssocID="{77A8E4FD-9696-43C1-ABEF-9F6D229CC037}" presName="gap" presStyleCnt="0"/>
      <dgm:spPr/>
    </dgm:pt>
    <dgm:pt modelId="{4C2D7006-CFD3-4B05-A660-32B272328A75}" type="pres">
      <dgm:prSet presAssocID="{77A8E4FD-9696-43C1-ABEF-9F6D229CC037}" presName="medCircle2" presStyleLbl="vennNode1" presStyleIdx="0" presStyleCnt="4" custScaleX="145444" custLinFactX="-22023" custLinFactNeighborX="-100000" custLinFactNeighborY="3518"/>
      <dgm:spPr/>
    </dgm:pt>
    <dgm:pt modelId="{D73420EF-C552-4796-A984-E09BEC8D61D7}" type="pres">
      <dgm:prSet presAssocID="{77A8E4FD-9696-43C1-ABEF-9F6D229CC037}" presName="txLvlOnly1" presStyleLbl="revTx" presStyleIdx="0" presStyleCnt="4" custScaleX="160753" custLinFactNeighborX="4593" custLinFactNeighborY="5687"/>
      <dgm:spPr/>
      <dgm:t>
        <a:bodyPr/>
        <a:lstStyle/>
        <a:p>
          <a:endParaRPr lang="en-US"/>
        </a:p>
      </dgm:t>
    </dgm:pt>
    <dgm:pt modelId="{FC732F2D-33C4-4E85-8A45-FBB3DB648375}" type="pres">
      <dgm:prSet presAssocID="{96F2B30D-19D1-4BA1-A7B7-6D12ECCF3338}" presName="noChildren" presStyleCnt="0"/>
      <dgm:spPr/>
    </dgm:pt>
    <dgm:pt modelId="{C0D1ED06-BBE8-4E13-9D10-6D62A18239F9}" type="pres">
      <dgm:prSet presAssocID="{96F2B30D-19D1-4BA1-A7B7-6D12ECCF3338}" presName="gap" presStyleCnt="0"/>
      <dgm:spPr/>
    </dgm:pt>
    <dgm:pt modelId="{5499D1D3-0EBA-4B73-98B0-1199F720A7E2}" type="pres">
      <dgm:prSet presAssocID="{96F2B30D-19D1-4BA1-A7B7-6D12ECCF3338}" presName="medCircle2" presStyleLbl="vennNode1" presStyleIdx="1" presStyleCnt="4" custScaleX="145444" custLinFactX="-22023" custLinFactNeighborX="-100000" custLinFactNeighborY="3518"/>
      <dgm:spPr/>
    </dgm:pt>
    <dgm:pt modelId="{B9BDE66B-FDF1-433E-BBFA-6BB826B8DDD6}" type="pres">
      <dgm:prSet presAssocID="{96F2B30D-19D1-4BA1-A7B7-6D12ECCF3338}" presName="txLvlOnly1" presStyleLbl="revTx" presStyleIdx="1" presStyleCnt="4" custScaleX="160753" custLinFactNeighborX="4593" custLinFactNeighborY="5687"/>
      <dgm:spPr/>
      <dgm:t>
        <a:bodyPr/>
        <a:lstStyle/>
        <a:p>
          <a:endParaRPr lang="ru-RU"/>
        </a:p>
      </dgm:t>
    </dgm:pt>
    <dgm:pt modelId="{A3A216A1-1CDE-43B6-8A87-51F3708148E4}" type="pres">
      <dgm:prSet presAssocID="{5C63AE42-61CC-45B7-ACA5-75382327E749}" presName="noChildren" presStyleCnt="0"/>
      <dgm:spPr/>
    </dgm:pt>
    <dgm:pt modelId="{8BF5FDBC-F45E-4AEA-96DF-6F8B4E79672E}" type="pres">
      <dgm:prSet presAssocID="{5C63AE42-61CC-45B7-ACA5-75382327E749}" presName="gap" presStyleCnt="0"/>
      <dgm:spPr/>
    </dgm:pt>
    <dgm:pt modelId="{D3640B85-47CA-4E5A-AABD-31B9C28CFA86}" type="pres">
      <dgm:prSet presAssocID="{5C63AE42-61CC-45B7-ACA5-75382327E749}" presName="medCircle2" presStyleLbl="vennNode1" presStyleIdx="2" presStyleCnt="4" custScaleX="145444" custLinFactX="-22023" custLinFactNeighborX="-100000" custLinFactNeighborY="3518"/>
      <dgm:spPr/>
    </dgm:pt>
    <dgm:pt modelId="{3D722AD9-C64D-4A11-AECD-0F875CDC95F2}" type="pres">
      <dgm:prSet presAssocID="{5C63AE42-61CC-45B7-ACA5-75382327E749}" presName="txLvlOnly1" presStyleLbl="revTx" presStyleIdx="2" presStyleCnt="4" custScaleX="160753" custLinFactNeighborX="4593" custLinFactNeighborY="5687"/>
      <dgm:spPr/>
      <dgm:t>
        <a:bodyPr/>
        <a:lstStyle/>
        <a:p>
          <a:endParaRPr lang="ru-RU"/>
        </a:p>
      </dgm:t>
    </dgm:pt>
    <dgm:pt modelId="{A3A7A69C-1F34-42F9-97E7-CB94D5906CA3}" type="pres">
      <dgm:prSet presAssocID="{38856F8F-DC95-441F-A50B-F843E7510FCA}" presName="noChildren" presStyleCnt="0"/>
      <dgm:spPr/>
    </dgm:pt>
    <dgm:pt modelId="{547BEBC8-D091-4F6B-9735-D8322674E066}" type="pres">
      <dgm:prSet presAssocID="{38856F8F-DC95-441F-A50B-F843E7510FCA}" presName="gap" presStyleCnt="0"/>
      <dgm:spPr/>
    </dgm:pt>
    <dgm:pt modelId="{B43A13D9-64FF-4C63-8693-788CD42179E2}" type="pres">
      <dgm:prSet presAssocID="{38856F8F-DC95-441F-A50B-F843E7510FCA}" presName="medCircle2" presStyleLbl="vennNode1" presStyleIdx="3" presStyleCnt="4" custScaleX="145444" custLinFactX="-22023" custLinFactNeighborX="-100000" custLinFactNeighborY="3518"/>
      <dgm:spPr/>
    </dgm:pt>
    <dgm:pt modelId="{D6ACF6A8-74A9-4346-992F-6A9328E6109C}" type="pres">
      <dgm:prSet presAssocID="{38856F8F-DC95-441F-A50B-F843E7510FCA}" presName="txLvlOnly1" presStyleLbl="revTx" presStyleIdx="3" presStyleCnt="4" custScaleX="160753" custLinFactNeighborX="4593" custLinFactNeighborY="5687"/>
      <dgm:spPr/>
      <dgm:t>
        <a:bodyPr/>
        <a:lstStyle/>
        <a:p>
          <a:endParaRPr lang="ru-RU"/>
        </a:p>
      </dgm:t>
    </dgm:pt>
  </dgm:ptLst>
  <dgm:cxnLst>
    <dgm:cxn modelId="{4E7A90E4-A15C-44F7-BBE1-695A53C28986}" type="presOf" srcId="{77A8E4FD-9696-43C1-ABEF-9F6D229CC037}" destId="{D73420EF-C552-4796-A984-E09BEC8D61D7}" srcOrd="0" destOrd="0" presId="urn:microsoft.com/office/officeart/2008/layout/VerticalCircleList"/>
    <dgm:cxn modelId="{B595D878-E1A3-4A9F-95C0-1D6DAFBCD6B5}" srcId="{24E1F8E0-A554-420F-A23B-9A8810D3A520}" destId="{5C63AE42-61CC-45B7-ACA5-75382327E749}" srcOrd="2" destOrd="0" parTransId="{4A16CFD1-AF83-4A74-8D38-BC31CCC28B30}" sibTransId="{93EE8460-03F1-4CBE-B42E-0D63875F55B4}"/>
    <dgm:cxn modelId="{22A51FF5-C4EC-433A-B530-A007C4473BFE}" srcId="{24E1F8E0-A554-420F-A23B-9A8810D3A520}" destId="{77A8E4FD-9696-43C1-ABEF-9F6D229CC037}" srcOrd="0" destOrd="0" parTransId="{105BB760-A569-4B47-A220-6196E7719F66}" sibTransId="{60B7B587-5489-40A6-8015-18C78FBE52B8}"/>
    <dgm:cxn modelId="{65D83B94-AD4D-425B-BCD7-396A0D2ADD67}" srcId="{24E1F8E0-A554-420F-A23B-9A8810D3A520}" destId="{38856F8F-DC95-441F-A50B-F843E7510FCA}" srcOrd="3" destOrd="0" parTransId="{DC0CFDB8-D204-49B2-B676-2AC1690A1EE8}" sibTransId="{5C65C1D1-9D70-4FD6-B7AA-D725DF956872}"/>
    <dgm:cxn modelId="{FEBC4B14-1F7D-4470-BF05-9196258FCDE8}" type="presOf" srcId="{24E1F8E0-A554-420F-A23B-9A8810D3A520}" destId="{55932482-C958-457C-8991-2E2E882773EA}" srcOrd="0" destOrd="0" presId="urn:microsoft.com/office/officeart/2008/layout/VerticalCircleList"/>
    <dgm:cxn modelId="{66B29D69-EFC0-4614-BCA9-D4B6968022C8}" srcId="{24E1F8E0-A554-420F-A23B-9A8810D3A520}" destId="{96F2B30D-19D1-4BA1-A7B7-6D12ECCF3338}" srcOrd="1" destOrd="0" parTransId="{F70C423B-0383-48C6-BCC9-13BDFA059E16}" sibTransId="{384589FC-106E-48E3-818A-1BC98F7B5BE1}"/>
    <dgm:cxn modelId="{DC351FF1-2EA6-4273-B5A6-34916039913A}" type="presOf" srcId="{96F2B30D-19D1-4BA1-A7B7-6D12ECCF3338}" destId="{B9BDE66B-FDF1-433E-BBFA-6BB826B8DDD6}" srcOrd="0" destOrd="0" presId="urn:microsoft.com/office/officeart/2008/layout/VerticalCircleList"/>
    <dgm:cxn modelId="{8F161148-FF2C-4042-B0F6-E3AB3820232C}" type="presOf" srcId="{5C63AE42-61CC-45B7-ACA5-75382327E749}" destId="{3D722AD9-C64D-4A11-AECD-0F875CDC95F2}" srcOrd="0" destOrd="0" presId="urn:microsoft.com/office/officeart/2008/layout/VerticalCircleList"/>
    <dgm:cxn modelId="{3726D4E1-23A6-457D-81C0-B2B83BB677A0}" type="presOf" srcId="{38856F8F-DC95-441F-A50B-F843E7510FCA}" destId="{D6ACF6A8-74A9-4346-992F-6A9328E6109C}" srcOrd="0" destOrd="0" presId="urn:microsoft.com/office/officeart/2008/layout/VerticalCircleList"/>
    <dgm:cxn modelId="{6CB6F2F7-6449-4FE2-8F41-FAE0ABF2F195}" type="presParOf" srcId="{55932482-C958-457C-8991-2E2E882773EA}" destId="{21313942-7DCB-45D4-9E6F-34855C982882}" srcOrd="0" destOrd="0" presId="urn:microsoft.com/office/officeart/2008/layout/VerticalCircleList"/>
    <dgm:cxn modelId="{00795576-F395-4A2D-AA9A-C8A2366812E4}" type="presParOf" srcId="{21313942-7DCB-45D4-9E6F-34855C982882}" destId="{169BDBF7-7B81-4F51-B9CF-DC1133D9ACFA}" srcOrd="0" destOrd="0" presId="urn:microsoft.com/office/officeart/2008/layout/VerticalCircleList"/>
    <dgm:cxn modelId="{41E0976B-63E0-4F79-A042-682DC34E6B67}" type="presParOf" srcId="{21313942-7DCB-45D4-9E6F-34855C982882}" destId="{4C2D7006-CFD3-4B05-A660-32B272328A75}" srcOrd="1" destOrd="0" presId="urn:microsoft.com/office/officeart/2008/layout/VerticalCircleList"/>
    <dgm:cxn modelId="{DC246A2D-65CB-41EC-A5F4-3006A8415245}" type="presParOf" srcId="{21313942-7DCB-45D4-9E6F-34855C982882}" destId="{D73420EF-C552-4796-A984-E09BEC8D61D7}" srcOrd="2" destOrd="0" presId="urn:microsoft.com/office/officeart/2008/layout/VerticalCircleList"/>
    <dgm:cxn modelId="{806CA8EC-AF2D-4A8E-8BE6-4C870DA47C00}" type="presParOf" srcId="{55932482-C958-457C-8991-2E2E882773EA}" destId="{FC732F2D-33C4-4E85-8A45-FBB3DB648375}" srcOrd="1" destOrd="0" presId="urn:microsoft.com/office/officeart/2008/layout/VerticalCircleList"/>
    <dgm:cxn modelId="{20B90A3C-5FF1-4337-8F6C-41B86DEFA96A}" type="presParOf" srcId="{FC732F2D-33C4-4E85-8A45-FBB3DB648375}" destId="{C0D1ED06-BBE8-4E13-9D10-6D62A18239F9}" srcOrd="0" destOrd="0" presId="urn:microsoft.com/office/officeart/2008/layout/VerticalCircleList"/>
    <dgm:cxn modelId="{6BF62A2C-68CE-4FF5-91B8-6C5C954AEB4F}" type="presParOf" srcId="{FC732F2D-33C4-4E85-8A45-FBB3DB648375}" destId="{5499D1D3-0EBA-4B73-98B0-1199F720A7E2}" srcOrd="1" destOrd="0" presId="urn:microsoft.com/office/officeart/2008/layout/VerticalCircleList"/>
    <dgm:cxn modelId="{E0BD2DD6-4D1A-477F-97A4-EB828DD31590}" type="presParOf" srcId="{FC732F2D-33C4-4E85-8A45-FBB3DB648375}" destId="{B9BDE66B-FDF1-433E-BBFA-6BB826B8DDD6}" srcOrd="2" destOrd="0" presId="urn:microsoft.com/office/officeart/2008/layout/VerticalCircleList"/>
    <dgm:cxn modelId="{6C3C2F2D-ACF9-49F1-AB9A-777E1DB99058}" type="presParOf" srcId="{55932482-C958-457C-8991-2E2E882773EA}" destId="{A3A216A1-1CDE-43B6-8A87-51F3708148E4}" srcOrd="2" destOrd="0" presId="urn:microsoft.com/office/officeart/2008/layout/VerticalCircleList"/>
    <dgm:cxn modelId="{DE8E1995-54A1-4C0B-AE9A-AD75007E4BA6}" type="presParOf" srcId="{A3A216A1-1CDE-43B6-8A87-51F3708148E4}" destId="{8BF5FDBC-F45E-4AEA-96DF-6F8B4E79672E}" srcOrd="0" destOrd="0" presId="urn:microsoft.com/office/officeart/2008/layout/VerticalCircleList"/>
    <dgm:cxn modelId="{CAFE5857-CC66-4672-A9A5-91A179558109}" type="presParOf" srcId="{A3A216A1-1CDE-43B6-8A87-51F3708148E4}" destId="{D3640B85-47CA-4E5A-AABD-31B9C28CFA86}" srcOrd="1" destOrd="0" presId="urn:microsoft.com/office/officeart/2008/layout/VerticalCircleList"/>
    <dgm:cxn modelId="{A8EECBE5-558C-4528-9330-35206CB728BA}" type="presParOf" srcId="{A3A216A1-1CDE-43B6-8A87-51F3708148E4}" destId="{3D722AD9-C64D-4A11-AECD-0F875CDC95F2}" srcOrd="2" destOrd="0" presId="urn:microsoft.com/office/officeart/2008/layout/VerticalCircleList"/>
    <dgm:cxn modelId="{6DAD293D-018C-4BF8-AFA3-95B79D818077}" type="presParOf" srcId="{55932482-C958-457C-8991-2E2E882773EA}" destId="{A3A7A69C-1F34-42F9-97E7-CB94D5906CA3}" srcOrd="3" destOrd="0" presId="urn:microsoft.com/office/officeart/2008/layout/VerticalCircleList"/>
    <dgm:cxn modelId="{5393266B-6184-4C37-9798-C1E2A48ECF84}" type="presParOf" srcId="{A3A7A69C-1F34-42F9-97E7-CB94D5906CA3}" destId="{547BEBC8-D091-4F6B-9735-D8322674E066}" srcOrd="0" destOrd="0" presId="urn:microsoft.com/office/officeart/2008/layout/VerticalCircleList"/>
    <dgm:cxn modelId="{2A77D706-3FFD-4003-9939-F24B426D25D5}" type="presParOf" srcId="{A3A7A69C-1F34-42F9-97E7-CB94D5906CA3}" destId="{B43A13D9-64FF-4C63-8693-788CD42179E2}" srcOrd="1" destOrd="0" presId="urn:microsoft.com/office/officeart/2008/layout/VerticalCircleList"/>
    <dgm:cxn modelId="{ECFBFBE0-E614-4177-8605-80E2F3DF9258}" type="presParOf" srcId="{A3A7A69C-1F34-42F9-97E7-CB94D5906CA3}" destId="{D6ACF6A8-74A9-4346-992F-6A9328E6109C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87EE31-542C-475D-A7CC-BE3F565302D5}" type="doc">
      <dgm:prSet loTypeId="urn:microsoft.com/office/officeart/2009/layout/ReverseList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B5BDBC-83DC-4FE8-8E20-C084FAE1D934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Частота наступления рисков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BD7B18-035E-419D-9275-EF7091E7425C}" type="parTrans" cxnId="{DCDA6EBE-8369-42F7-B4FE-20469D20521A}">
      <dgm:prSet/>
      <dgm:spPr/>
      <dgm:t>
        <a:bodyPr/>
        <a:lstStyle/>
        <a:p>
          <a:endParaRPr lang="en-US"/>
        </a:p>
      </dgm:t>
    </dgm:pt>
    <dgm:pt modelId="{C0DC98E5-6A52-4F6F-9444-3578F673787C}" type="sibTrans" cxnId="{DCDA6EBE-8369-42F7-B4FE-20469D20521A}">
      <dgm:prSet/>
      <dgm:spPr/>
      <dgm:t>
        <a:bodyPr/>
        <a:lstStyle/>
        <a:p>
          <a:endParaRPr lang="en-US"/>
        </a:p>
      </dgm:t>
    </dgm:pt>
    <dgm:pt modelId="{504D49E8-9732-4D5E-997C-D0F14EDD36BA}">
      <dgm:prSet/>
      <dgm:spPr/>
      <dgm:t>
        <a:bodyPr/>
        <a:lstStyle/>
        <a:p>
          <a:pPr rtl="0"/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Тяжесть последствий - возможный ущерб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8694E6-9662-4F2B-BE84-4F4158E7AF13}" type="parTrans" cxnId="{D9A664E3-1532-475E-BF4F-DDF60976EF07}">
      <dgm:prSet/>
      <dgm:spPr/>
      <dgm:t>
        <a:bodyPr/>
        <a:lstStyle/>
        <a:p>
          <a:endParaRPr lang="en-US"/>
        </a:p>
      </dgm:t>
    </dgm:pt>
    <dgm:pt modelId="{39FEB322-5BA5-46D6-A2EC-21A2987BA0E2}" type="sibTrans" cxnId="{D9A664E3-1532-475E-BF4F-DDF60976EF07}">
      <dgm:prSet/>
      <dgm:spPr/>
      <dgm:t>
        <a:bodyPr/>
        <a:lstStyle/>
        <a:p>
          <a:endParaRPr lang="en-US"/>
        </a:p>
      </dgm:t>
    </dgm:pt>
    <dgm:pt modelId="{457C50F7-F4D6-4371-8545-90D3A5657784}" type="pres">
      <dgm:prSet presAssocID="{7487EE31-542C-475D-A7CC-BE3F565302D5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AE16BB0-6B3C-4CF6-B4CC-7AA768E0D461}" type="pres">
      <dgm:prSet presAssocID="{7487EE31-542C-475D-A7CC-BE3F565302D5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CBD13A-8450-414C-8640-349223353218}" type="pres">
      <dgm:prSet presAssocID="{7487EE31-542C-475D-A7CC-BE3F565302D5}" presName="LeftNode" presStyleLbl="bgImgPlace1" presStyleIdx="0" presStyleCnt="2" custScaleX="157774" custLinFactNeighborX="-88851" custLinFactNeighborY="324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C140C08F-D394-4485-A963-A121CE6CC088}" type="pres">
      <dgm:prSet presAssocID="{7487EE31-542C-475D-A7CC-BE3F565302D5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F6B281-522C-44A7-A383-783B8C444B4D}" type="pres">
      <dgm:prSet presAssocID="{7487EE31-542C-475D-A7CC-BE3F565302D5}" presName="RightNode" presStyleLbl="bgImgPlace1" presStyleIdx="1" presStyleCnt="2" custScaleX="157774" custLinFactNeighborX="98360" custLinFactNeighborY="-25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6790DE86-1EAB-48E1-A69B-583533C06657}" type="pres">
      <dgm:prSet presAssocID="{7487EE31-542C-475D-A7CC-BE3F565302D5}" presName="TopArrow" presStyleLbl="node1" presStyleIdx="0" presStyleCnt="2" custScaleX="157774"/>
      <dgm:spPr/>
    </dgm:pt>
    <dgm:pt modelId="{8F47C252-3F65-451E-B460-4F136D05349D}" type="pres">
      <dgm:prSet presAssocID="{7487EE31-542C-475D-A7CC-BE3F565302D5}" presName="BottomArrow" presStyleLbl="node1" presStyleIdx="1" presStyleCnt="2" custScaleX="157774"/>
      <dgm:spPr/>
    </dgm:pt>
  </dgm:ptLst>
  <dgm:cxnLst>
    <dgm:cxn modelId="{DCDA6EBE-8369-42F7-B4FE-20469D20521A}" srcId="{7487EE31-542C-475D-A7CC-BE3F565302D5}" destId="{71B5BDBC-83DC-4FE8-8E20-C084FAE1D934}" srcOrd="0" destOrd="0" parTransId="{A7BD7B18-035E-419D-9275-EF7091E7425C}" sibTransId="{C0DC98E5-6A52-4F6F-9444-3578F673787C}"/>
    <dgm:cxn modelId="{EF27A06A-7C59-4B91-A3E7-F6FB9D90382B}" type="presOf" srcId="{71B5BDBC-83DC-4FE8-8E20-C084FAE1D934}" destId="{3AE16BB0-6B3C-4CF6-B4CC-7AA768E0D461}" srcOrd="0" destOrd="0" presId="urn:microsoft.com/office/officeart/2009/layout/ReverseList"/>
    <dgm:cxn modelId="{D4EF4293-1D81-43D7-9510-96E7CEF1E89B}" type="presOf" srcId="{504D49E8-9732-4D5E-997C-D0F14EDD36BA}" destId="{C140C08F-D394-4485-A963-A121CE6CC088}" srcOrd="0" destOrd="0" presId="urn:microsoft.com/office/officeart/2009/layout/ReverseList"/>
    <dgm:cxn modelId="{BFABE1B8-2785-483C-A878-27D76319BCDF}" type="presOf" srcId="{7487EE31-542C-475D-A7CC-BE3F565302D5}" destId="{457C50F7-F4D6-4371-8545-90D3A5657784}" srcOrd="0" destOrd="0" presId="urn:microsoft.com/office/officeart/2009/layout/ReverseList"/>
    <dgm:cxn modelId="{41CAA22E-8B65-42D6-A485-47ED1FEF9579}" type="presOf" srcId="{504D49E8-9732-4D5E-997C-D0F14EDD36BA}" destId="{38F6B281-522C-44A7-A383-783B8C444B4D}" srcOrd="1" destOrd="0" presId="urn:microsoft.com/office/officeart/2009/layout/ReverseList"/>
    <dgm:cxn modelId="{D9A664E3-1532-475E-BF4F-DDF60976EF07}" srcId="{7487EE31-542C-475D-A7CC-BE3F565302D5}" destId="{504D49E8-9732-4D5E-997C-D0F14EDD36BA}" srcOrd="1" destOrd="0" parTransId="{FD8694E6-9662-4F2B-BE84-4F4158E7AF13}" sibTransId="{39FEB322-5BA5-46D6-A2EC-21A2987BA0E2}"/>
    <dgm:cxn modelId="{6234733A-220B-4D5D-BF91-2D59EC48484E}" type="presOf" srcId="{71B5BDBC-83DC-4FE8-8E20-C084FAE1D934}" destId="{91CBD13A-8450-414C-8640-349223353218}" srcOrd="1" destOrd="0" presId="urn:microsoft.com/office/officeart/2009/layout/ReverseList"/>
    <dgm:cxn modelId="{DDA3E0E6-CCA3-4D68-8F31-AE53F39EE6A6}" type="presParOf" srcId="{457C50F7-F4D6-4371-8545-90D3A5657784}" destId="{3AE16BB0-6B3C-4CF6-B4CC-7AA768E0D461}" srcOrd="0" destOrd="0" presId="urn:microsoft.com/office/officeart/2009/layout/ReverseList"/>
    <dgm:cxn modelId="{5BA5509B-FADD-42E7-9CD6-9BBE1BD2ABC6}" type="presParOf" srcId="{457C50F7-F4D6-4371-8545-90D3A5657784}" destId="{91CBD13A-8450-414C-8640-349223353218}" srcOrd="1" destOrd="0" presId="urn:microsoft.com/office/officeart/2009/layout/ReverseList"/>
    <dgm:cxn modelId="{F9C778AC-4C6C-4904-B31D-8B3201433EBB}" type="presParOf" srcId="{457C50F7-F4D6-4371-8545-90D3A5657784}" destId="{C140C08F-D394-4485-A963-A121CE6CC088}" srcOrd="2" destOrd="0" presId="urn:microsoft.com/office/officeart/2009/layout/ReverseList"/>
    <dgm:cxn modelId="{9187520A-461A-4AE7-8C49-1A47E3EB6C6B}" type="presParOf" srcId="{457C50F7-F4D6-4371-8545-90D3A5657784}" destId="{38F6B281-522C-44A7-A383-783B8C444B4D}" srcOrd="3" destOrd="0" presId="urn:microsoft.com/office/officeart/2009/layout/ReverseList"/>
    <dgm:cxn modelId="{CEFC3484-CD21-45FE-ABB5-D7B2F57D4CAF}" type="presParOf" srcId="{457C50F7-F4D6-4371-8545-90D3A5657784}" destId="{6790DE86-1EAB-48E1-A69B-583533C06657}" srcOrd="4" destOrd="0" presId="urn:microsoft.com/office/officeart/2009/layout/ReverseList"/>
    <dgm:cxn modelId="{507C75DC-88DD-432C-A788-4EB8DC1B5BF4}" type="presParOf" srcId="{457C50F7-F4D6-4371-8545-90D3A5657784}" destId="{8F47C252-3F65-451E-B460-4F136D05349D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F50C57-2B95-4F8C-A63E-37CA6DCEB2CD}" type="doc">
      <dgm:prSet loTypeId="urn:microsoft.com/office/officeart/2005/8/layout/default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580DA9-A317-4F69-8DAD-6F6BA71B81A0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Экзогенные (внешние) риски;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A0352C-635D-4F4F-9D41-2AED1D4AD34A}" type="parTrans" cxnId="{E886679B-2954-4475-8E4F-CCE2DD80D4D0}">
      <dgm:prSet/>
      <dgm:spPr/>
      <dgm:t>
        <a:bodyPr/>
        <a:lstStyle/>
        <a:p>
          <a:endParaRPr lang="en-US"/>
        </a:p>
      </dgm:t>
    </dgm:pt>
    <dgm:pt modelId="{79F97011-D187-4E9A-A467-29FB61FB4C00}" type="sibTrans" cxnId="{E886679B-2954-4475-8E4F-CCE2DD80D4D0}">
      <dgm:prSet/>
      <dgm:spPr/>
      <dgm:t>
        <a:bodyPr/>
        <a:lstStyle/>
        <a:p>
          <a:endParaRPr lang="en-US"/>
        </a:p>
      </dgm:t>
    </dgm:pt>
    <dgm:pt modelId="{4464C0DD-B5BA-4919-A183-7BEB0B1D376D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Эндогенные (внутренние) риски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235AC6-59CE-4101-8A96-FE5A2ABB553B}" type="parTrans" cxnId="{7F9A6D92-E648-40CA-935C-C8BFD2FBAB11}">
      <dgm:prSet/>
      <dgm:spPr/>
      <dgm:t>
        <a:bodyPr/>
        <a:lstStyle/>
        <a:p>
          <a:endParaRPr lang="en-US"/>
        </a:p>
      </dgm:t>
    </dgm:pt>
    <dgm:pt modelId="{AEA40F09-D5C8-4F3B-A60E-03556E64AC87}" type="sibTrans" cxnId="{7F9A6D92-E648-40CA-935C-C8BFD2FBAB11}">
      <dgm:prSet/>
      <dgm:spPr/>
      <dgm:t>
        <a:bodyPr/>
        <a:lstStyle/>
        <a:p>
          <a:endParaRPr lang="en-US"/>
        </a:p>
      </dgm:t>
    </dgm:pt>
    <dgm:pt modelId="{70D40CAC-333E-4185-B787-FAB6357A1BBA}" type="pres">
      <dgm:prSet presAssocID="{F6F50C57-2B95-4F8C-A63E-37CA6DCEB2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9F9203-61A4-4EF5-A966-FFE540726361}" type="pres">
      <dgm:prSet presAssocID="{A8580DA9-A317-4F69-8DAD-6F6BA71B81A0}" presName="node" presStyleLbl="node1" presStyleIdx="0" presStyleCnt="2" custScaleX="132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138DE1-E012-45DE-B802-BF1B53217B16}" type="pres">
      <dgm:prSet presAssocID="{79F97011-D187-4E9A-A467-29FB61FB4C00}" presName="sibTrans" presStyleCnt="0"/>
      <dgm:spPr/>
    </dgm:pt>
    <dgm:pt modelId="{C3D529FB-873D-478A-8714-7A553CAA3106}" type="pres">
      <dgm:prSet presAssocID="{4464C0DD-B5BA-4919-A183-7BEB0B1D376D}" presName="node" presStyleLbl="node1" presStyleIdx="1" presStyleCnt="2" custScaleX="132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9A6D92-E648-40CA-935C-C8BFD2FBAB11}" srcId="{F6F50C57-2B95-4F8C-A63E-37CA6DCEB2CD}" destId="{4464C0DD-B5BA-4919-A183-7BEB0B1D376D}" srcOrd="1" destOrd="0" parTransId="{BE235AC6-59CE-4101-8A96-FE5A2ABB553B}" sibTransId="{AEA40F09-D5C8-4F3B-A60E-03556E64AC87}"/>
    <dgm:cxn modelId="{EDBBFD7A-84FE-40C3-B92F-1EB7877A13DD}" type="presOf" srcId="{A8580DA9-A317-4F69-8DAD-6F6BA71B81A0}" destId="{0D9F9203-61A4-4EF5-A966-FFE540726361}" srcOrd="0" destOrd="0" presId="urn:microsoft.com/office/officeart/2005/8/layout/default#1"/>
    <dgm:cxn modelId="{E886679B-2954-4475-8E4F-CCE2DD80D4D0}" srcId="{F6F50C57-2B95-4F8C-A63E-37CA6DCEB2CD}" destId="{A8580DA9-A317-4F69-8DAD-6F6BA71B81A0}" srcOrd="0" destOrd="0" parTransId="{25A0352C-635D-4F4F-9D41-2AED1D4AD34A}" sibTransId="{79F97011-D187-4E9A-A467-29FB61FB4C00}"/>
    <dgm:cxn modelId="{F521C3FC-CEA1-489B-96B0-90665312EF7B}" type="presOf" srcId="{F6F50C57-2B95-4F8C-A63E-37CA6DCEB2CD}" destId="{70D40CAC-333E-4185-B787-FAB6357A1BBA}" srcOrd="0" destOrd="0" presId="urn:microsoft.com/office/officeart/2005/8/layout/default#1"/>
    <dgm:cxn modelId="{76ED954E-FCE0-42B5-B3B8-4BDA493B5688}" type="presOf" srcId="{4464C0DD-B5BA-4919-A183-7BEB0B1D376D}" destId="{C3D529FB-873D-478A-8714-7A553CAA3106}" srcOrd="0" destOrd="0" presId="urn:microsoft.com/office/officeart/2005/8/layout/default#1"/>
    <dgm:cxn modelId="{304B1709-CAEE-4A9D-96C7-62BCDFEF67DD}" type="presParOf" srcId="{70D40CAC-333E-4185-B787-FAB6357A1BBA}" destId="{0D9F9203-61A4-4EF5-A966-FFE540726361}" srcOrd="0" destOrd="0" presId="urn:microsoft.com/office/officeart/2005/8/layout/default#1"/>
    <dgm:cxn modelId="{F6D0C3E1-6313-4E93-AE24-77DBA3DDB120}" type="presParOf" srcId="{70D40CAC-333E-4185-B787-FAB6357A1BBA}" destId="{1C138DE1-E012-45DE-B802-BF1B53217B16}" srcOrd="1" destOrd="0" presId="urn:microsoft.com/office/officeart/2005/8/layout/default#1"/>
    <dgm:cxn modelId="{A9942960-213F-4D12-AB8E-2C69BABFEE2E}" type="presParOf" srcId="{70D40CAC-333E-4185-B787-FAB6357A1BBA}" destId="{C3D529FB-873D-478A-8714-7A553CAA3106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6F50C57-2B95-4F8C-A63E-37CA6DCEB2CD}" type="doc">
      <dgm:prSet loTypeId="urn:microsoft.com/office/officeart/2005/8/layout/default#2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8580DA9-A317-4F69-8DAD-6F6BA71B81A0}">
      <dgm:prSet custT="1"/>
      <dgm:spPr/>
      <dgm:t>
        <a:bodyPr/>
        <a:lstStyle/>
        <a:p>
          <a:pPr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Поддающиеся регулированию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A0352C-635D-4F4F-9D41-2AED1D4AD34A}" type="parTrans" cxnId="{E886679B-2954-4475-8E4F-CCE2DD80D4D0}">
      <dgm:prSet/>
      <dgm:spPr/>
      <dgm:t>
        <a:bodyPr/>
        <a:lstStyle/>
        <a:p>
          <a:endParaRPr lang="en-US"/>
        </a:p>
      </dgm:t>
    </dgm:pt>
    <dgm:pt modelId="{79F97011-D187-4E9A-A467-29FB61FB4C00}" type="sibTrans" cxnId="{E886679B-2954-4475-8E4F-CCE2DD80D4D0}">
      <dgm:prSet/>
      <dgm:spPr/>
      <dgm:t>
        <a:bodyPr/>
        <a:lstStyle/>
        <a:p>
          <a:endParaRPr lang="en-US"/>
        </a:p>
      </dgm:t>
    </dgm:pt>
    <dgm:pt modelId="{4464C0DD-B5BA-4919-A183-7BEB0B1D376D}">
      <dgm:prSet custT="1"/>
      <dgm:spPr/>
      <dgm:t>
        <a:bodyPr/>
        <a:lstStyle/>
        <a:p>
          <a:pPr rtl="0"/>
          <a:r>
            <a:rPr lang="ru-RU" sz="18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Не поддающиеся </a:t>
          </a:r>
          <a:r>
            <a: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регулированию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235AC6-59CE-4101-8A96-FE5A2ABB553B}" type="parTrans" cxnId="{7F9A6D92-E648-40CA-935C-C8BFD2FBAB11}">
      <dgm:prSet/>
      <dgm:spPr/>
      <dgm:t>
        <a:bodyPr/>
        <a:lstStyle/>
        <a:p>
          <a:endParaRPr lang="en-US"/>
        </a:p>
      </dgm:t>
    </dgm:pt>
    <dgm:pt modelId="{AEA40F09-D5C8-4F3B-A60E-03556E64AC87}" type="sibTrans" cxnId="{7F9A6D92-E648-40CA-935C-C8BFD2FBAB11}">
      <dgm:prSet/>
      <dgm:spPr/>
      <dgm:t>
        <a:bodyPr/>
        <a:lstStyle/>
        <a:p>
          <a:endParaRPr lang="en-US"/>
        </a:p>
      </dgm:t>
    </dgm:pt>
    <dgm:pt modelId="{70D40CAC-333E-4185-B787-FAB6357A1BBA}" type="pres">
      <dgm:prSet presAssocID="{F6F50C57-2B95-4F8C-A63E-37CA6DCEB2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9F9203-61A4-4EF5-A966-FFE540726361}" type="pres">
      <dgm:prSet presAssocID="{A8580DA9-A317-4F69-8DAD-6F6BA71B81A0}" presName="node" presStyleLbl="node1" presStyleIdx="0" presStyleCnt="2" custScaleX="132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38DE1-E012-45DE-B802-BF1B53217B16}" type="pres">
      <dgm:prSet presAssocID="{79F97011-D187-4E9A-A467-29FB61FB4C00}" presName="sibTrans" presStyleCnt="0"/>
      <dgm:spPr/>
    </dgm:pt>
    <dgm:pt modelId="{C3D529FB-873D-478A-8714-7A553CAA3106}" type="pres">
      <dgm:prSet presAssocID="{4464C0DD-B5BA-4919-A183-7BEB0B1D376D}" presName="node" presStyleLbl="node1" presStyleIdx="1" presStyleCnt="2" custScaleX="132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CB6880-5F44-4DAD-89C5-15FFFCBAB514}" type="presOf" srcId="{A8580DA9-A317-4F69-8DAD-6F6BA71B81A0}" destId="{0D9F9203-61A4-4EF5-A966-FFE540726361}" srcOrd="0" destOrd="0" presId="urn:microsoft.com/office/officeart/2005/8/layout/default#2"/>
    <dgm:cxn modelId="{888C399B-6B9C-4387-9337-5E74499C9853}" type="presOf" srcId="{4464C0DD-B5BA-4919-A183-7BEB0B1D376D}" destId="{C3D529FB-873D-478A-8714-7A553CAA3106}" srcOrd="0" destOrd="0" presId="urn:microsoft.com/office/officeart/2005/8/layout/default#2"/>
    <dgm:cxn modelId="{7F9A6D92-E648-40CA-935C-C8BFD2FBAB11}" srcId="{F6F50C57-2B95-4F8C-A63E-37CA6DCEB2CD}" destId="{4464C0DD-B5BA-4919-A183-7BEB0B1D376D}" srcOrd="1" destOrd="0" parTransId="{BE235AC6-59CE-4101-8A96-FE5A2ABB553B}" sibTransId="{AEA40F09-D5C8-4F3B-A60E-03556E64AC87}"/>
    <dgm:cxn modelId="{E886679B-2954-4475-8E4F-CCE2DD80D4D0}" srcId="{F6F50C57-2B95-4F8C-A63E-37CA6DCEB2CD}" destId="{A8580DA9-A317-4F69-8DAD-6F6BA71B81A0}" srcOrd="0" destOrd="0" parTransId="{25A0352C-635D-4F4F-9D41-2AED1D4AD34A}" sibTransId="{79F97011-D187-4E9A-A467-29FB61FB4C00}"/>
    <dgm:cxn modelId="{FAB655F8-3988-4C0B-9ED7-A446507731E0}" type="presOf" srcId="{F6F50C57-2B95-4F8C-A63E-37CA6DCEB2CD}" destId="{70D40CAC-333E-4185-B787-FAB6357A1BBA}" srcOrd="0" destOrd="0" presId="urn:microsoft.com/office/officeart/2005/8/layout/default#2"/>
    <dgm:cxn modelId="{6A371CA6-01EC-41D7-B980-2EE1DEAA32F1}" type="presParOf" srcId="{70D40CAC-333E-4185-B787-FAB6357A1BBA}" destId="{0D9F9203-61A4-4EF5-A966-FFE540726361}" srcOrd="0" destOrd="0" presId="urn:microsoft.com/office/officeart/2005/8/layout/default#2"/>
    <dgm:cxn modelId="{2436738C-42F0-4386-A629-2E6BC9851FAB}" type="presParOf" srcId="{70D40CAC-333E-4185-B787-FAB6357A1BBA}" destId="{1C138DE1-E012-45DE-B802-BF1B53217B16}" srcOrd="1" destOrd="0" presId="urn:microsoft.com/office/officeart/2005/8/layout/default#2"/>
    <dgm:cxn modelId="{A83C55F1-16C2-4545-B782-497451E63739}" type="presParOf" srcId="{70D40CAC-333E-4185-B787-FAB6357A1BBA}" destId="{C3D529FB-873D-478A-8714-7A553CAA3106}" srcOrd="2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291736-45A6-436C-82BB-5CCBC2F4548D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EA1172-237F-49E5-B760-94807CE3C1B5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Производственный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– связан с невыполнением предприятием планов по производству продукции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35C252-51F8-4855-AD21-0B39FA543F10}" type="parTrans" cxnId="{42D6B272-FAF6-4453-9696-C33938419507}">
      <dgm:prSet/>
      <dgm:spPr/>
      <dgm:t>
        <a:bodyPr/>
        <a:lstStyle/>
        <a:p>
          <a:endParaRPr lang="en-US"/>
        </a:p>
      </dgm:t>
    </dgm:pt>
    <dgm:pt modelId="{AEC06D11-7765-4D7B-A54E-9CCAFE0DF281}" type="sibTrans" cxnId="{42D6B272-FAF6-4453-9696-C3393841950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BF3F86-4DB4-4C33-BA8A-15C4A6166240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Коммерческий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– риск потерь в процессе финансово-хозяйственной деятельности (повышение стоимости сырья, потери и порча товара и т.п.)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E5B23F-A130-47CE-B3FE-957F926F37FB}" type="parTrans" cxnId="{CE927ACF-D092-4F5E-9C74-ED6808D11522}">
      <dgm:prSet/>
      <dgm:spPr/>
      <dgm:t>
        <a:bodyPr/>
        <a:lstStyle/>
        <a:p>
          <a:endParaRPr lang="en-US"/>
        </a:p>
      </dgm:t>
    </dgm:pt>
    <dgm:pt modelId="{20362F8D-8BA7-4342-97DF-24294D7FCF9C}" type="sibTrans" cxnId="{CE927ACF-D092-4F5E-9C74-ED6808D1152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258778-DAE0-41D5-BCFD-74F6DD7199D8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Финансовый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– невозможность выполнения финансовых обязательств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822114-CA52-4248-BB7D-F2E2D916B8F3}" type="parTrans" cxnId="{DDA3007A-B681-4EA0-BC97-9D5ADFEDACEA}">
      <dgm:prSet/>
      <dgm:spPr/>
      <dgm:t>
        <a:bodyPr/>
        <a:lstStyle/>
        <a:p>
          <a:endParaRPr lang="en-US"/>
        </a:p>
      </dgm:t>
    </dgm:pt>
    <dgm:pt modelId="{BF35EE05-7654-4603-B868-A11A8DD4725A}" type="sibTrans" cxnId="{DDA3007A-B681-4EA0-BC97-9D5ADFEDACEA}">
      <dgm:prSet/>
      <dgm:spPr/>
      <dgm:t>
        <a:bodyPr/>
        <a:lstStyle/>
        <a:p>
          <a:endParaRPr lang="en-US"/>
        </a:p>
      </dgm:t>
    </dgm:pt>
    <dgm:pt modelId="{5D813BFD-DDBF-424B-896F-0B00FD0B0BDE}" type="pres">
      <dgm:prSet presAssocID="{8D291736-45A6-436C-82BB-5CCBC2F454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AB2BC9-2442-4955-B25B-647EB57F2701}" type="pres">
      <dgm:prSet presAssocID="{7CEA1172-237F-49E5-B760-94807CE3C1B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2FE743-9A51-4ADF-B3FE-84CDE71573C3}" type="pres">
      <dgm:prSet presAssocID="{AEC06D11-7765-4D7B-A54E-9CCAFE0DF28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A5EEB7D-3AA2-4593-812D-4893FDBAD4DE}" type="pres">
      <dgm:prSet presAssocID="{AEC06D11-7765-4D7B-A54E-9CCAFE0DF28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6382C458-1D0F-4A0F-A0CF-D254893632B4}" type="pres">
      <dgm:prSet presAssocID="{F2BF3F86-4DB4-4C33-BA8A-15C4A616624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2C573-D28F-48D4-BC70-1901A9262BAD}" type="pres">
      <dgm:prSet presAssocID="{20362F8D-8BA7-4342-97DF-24294D7FCF9C}" presName="sibTrans" presStyleLbl="sibTrans2D1" presStyleIdx="1" presStyleCnt="2"/>
      <dgm:spPr/>
      <dgm:t>
        <a:bodyPr/>
        <a:lstStyle/>
        <a:p>
          <a:endParaRPr lang="ru-RU"/>
        </a:p>
      </dgm:t>
    </dgm:pt>
    <dgm:pt modelId="{542771E3-4E73-450B-8E86-8538579DF341}" type="pres">
      <dgm:prSet presAssocID="{20362F8D-8BA7-4342-97DF-24294D7FCF9C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581B842A-0BC9-4FBF-8BF6-4311F7D982AC}" type="pres">
      <dgm:prSet presAssocID="{61258778-DAE0-41D5-BCFD-74F6DD7199D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E06EF9-C1F7-434D-950C-0E8E7E2425B7}" type="presOf" srcId="{7CEA1172-237F-49E5-B760-94807CE3C1B5}" destId="{38AB2BC9-2442-4955-B25B-647EB57F2701}" srcOrd="0" destOrd="0" presId="urn:microsoft.com/office/officeart/2005/8/layout/process1"/>
    <dgm:cxn modelId="{4BC36D69-50BB-4545-BB8E-EEFBA364B88A}" type="presOf" srcId="{F2BF3F86-4DB4-4C33-BA8A-15C4A6166240}" destId="{6382C458-1D0F-4A0F-A0CF-D254893632B4}" srcOrd="0" destOrd="0" presId="urn:microsoft.com/office/officeart/2005/8/layout/process1"/>
    <dgm:cxn modelId="{2FB2CB71-186A-4343-8BAD-25CD34A6CC57}" type="presOf" srcId="{AEC06D11-7765-4D7B-A54E-9CCAFE0DF281}" destId="{452FE743-9A51-4ADF-B3FE-84CDE71573C3}" srcOrd="0" destOrd="0" presId="urn:microsoft.com/office/officeart/2005/8/layout/process1"/>
    <dgm:cxn modelId="{42D6B272-FAF6-4453-9696-C33938419507}" srcId="{8D291736-45A6-436C-82BB-5CCBC2F4548D}" destId="{7CEA1172-237F-49E5-B760-94807CE3C1B5}" srcOrd="0" destOrd="0" parTransId="{9D35C252-51F8-4855-AD21-0B39FA543F10}" sibTransId="{AEC06D11-7765-4D7B-A54E-9CCAFE0DF281}"/>
    <dgm:cxn modelId="{255CE09C-8D12-4028-B776-B8A8F29D8F6A}" type="presOf" srcId="{61258778-DAE0-41D5-BCFD-74F6DD7199D8}" destId="{581B842A-0BC9-4FBF-8BF6-4311F7D982AC}" srcOrd="0" destOrd="0" presId="urn:microsoft.com/office/officeart/2005/8/layout/process1"/>
    <dgm:cxn modelId="{DDA3007A-B681-4EA0-BC97-9D5ADFEDACEA}" srcId="{8D291736-45A6-436C-82BB-5CCBC2F4548D}" destId="{61258778-DAE0-41D5-BCFD-74F6DD7199D8}" srcOrd="2" destOrd="0" parTransId="{ED822114-CA52-4248-BB7D-F2E2D916B8F3}" sibTransId="{BF35EE05-7654-4603-B868-A11A8DD4725A}"/>
    <dgm:cxn modelId="{02640A9C-85E4-48F6-8CE6-889A6DEE1C84}" type="presOf" srcId="{8D291736-45A6-436C-82BB-5CCBC2F4548D}" destId="{5D813BFD-DDBF-424B-896F-0B00FD0B0BDE}" srcOrd="0" destOrd="0" presId="urn:microsoft.com/office/officeart/2005/8/layout/process1"/>
    <dgm:cxn modelId="{F5DE40CB-FE39-44E0-83F3-48B18613107E}" type="presOf" srcId="{20362F8D-8BA7-4342-97DF-24294D7FCF9C}" destId="{3802C573-D28F-48D4-BC70-1901A9262BAD}" srcOrd="0" destOrd="0" presId="urn:microsoft.com/office/officeart/2005/8/layout/process1"/>
    <dgm:cxn modelId="{8FC13A9D-86A6-4E12-BA7B-E7DC3C20F228}" type="presOf" srcId="{AEC06D11-7765-4D7B-A54E-9CCAFE0DF281}" destId="{CA5EEB7D-3AA2-4593-812D-4893FDBAD4DE}" srcOrd="1" destOrd="0" presId="urn:microsoft.com/office/officeart/2005/8/layout/process1"/>
    <dgm:cxn modelId="{CE927ACF-D092-4F5E-9C74-ED6808D11522}" srcId="{8D291736-45A6-436C-82BB-5CCBC2F4548D}" destId="{F2BF3F86-4DB4-4C33-BA8A-15C4A6166240}" srcOrd="1" destOrd="0" parTransId="{82E5B23F-A130-47CE-B3FE-957F926F37FB}" sibTransId="{20362F8D-8BA7-4342-97DF-24294D7FCF9C}"/>
    <dgm:cxn modelId="{7CC044C0-15C6-4EA8-90FB-22CF475C706A}" type="presOf" srcId="{20362F8D-8BA7-4342-97DF-24294D7FCF9C}" destId="{542771E3-4E73-450B-8E86-8538579DF341}" srcOrd="1" destOrd="0" presId="urn:microsoft.com/office/officeart/2005/8/layout/process1"/>
    <dgm:cxn modelId="{FC0DF206-D38F-4C6F-91F9-C37AC0AA506A}" type="presParOf" srcId="{5D813BFD-DDBF-424B-896F-0B00FD0B0BDE}" destId="{38AB2BC9-2442-4955-B25B-647EB57F2701}" srcOrd="0" destOrd="0" presId="urn:microsoft.com/office/officeart/2005/8/layout/process1"/>
    <dgm:cxn modelId="{740FB4FD-FF17-49C6-A884-00A90B9C3D49}" type="presParOf" srcId="{5D813BFD-DDBF-424B-896F-0B00FD0B0BDE}" destId="{452FE743-9A51-4ADF-B3FE-84CDE71573C3}" srcOrd="1" destOrd="0" presId="urn:microsoft.com/office/officeart/2005/8/layout/process1"/>
    <dgm:cxn modelId="{A291F7F6-C13B-4497-A7B3-64600C066649}" type="presParOf" srcId="{452FE743-9A51-4ADF-B3FE-84CDE71573C3}" destId="{CA5EEB7D-3AA2-4593-812D-4893FDBAD4DE}" srcOrd="0" destOrd="0" presId="urn:microsoft.com/office/officeart/2005/8/layout/process1"/>
    <dgm:cxn modelId="{63051FA1-6221-4E29-AA5F-858CF1DEF56B}" type="presParOf" srcId="{5D813BFD-DDBF-424B-896F-0B00FD0B0BDE}" destId="{6382C458-1D0F-4A0F-A0CF-D254893632B4}" srcOrd="2" destOrd="0" presId="urn:microsoft.com/office/officeart/2005/8/layout/process1"/>
    <dgm:cxn modelId="{CB74C108-152D-444A-9641-17A872A03B1E}" type="presParOf" srcId="{5D813BFD-DDBF-424B-896F-0B00FD0B0BDE}" destId="{3802C573-D28F-48D4-BC70-1901A9262BAD}" srcOrd="3" destOrd="0" presId="urn:microsoft.com/office/officeart/2005/8/layout/process1"/>
    <dgm:cxn modelId="{38F60F11-F3BE-4D77-AA0C-D8F0B8E2C442}" type="presParOf" srcId="{3802C573-D28F-48D4-BC70-1901A9262BAD}" destId="{542771E3-4E73-450B-8E86-8538579DF341}" srcOrd="0" destOrd="0" presId="urn:microsoft.com/office/officeart/2005/8/layout/process1"/>
    <dgm:cxn modelId="{49CBC012-09E9-422E-A6B8-463A6C890502}" type="presParOf" srcId="{5D813BFD-DDBF-424B-896F-0B00FD0B0BDE}" destId="{581B842A-0BC9-4FBF-8BF6-4311F7D982A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70AD424-50CA-4903-BFC8-AB7D16804C90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B3DE245-ACB8-4C34-B88B-11536EE315E4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Природно-естественные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– проявление стихийных сил природы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30A019-0C0D-440B-9F8B-9710E9178CC3}" type="parTrans" cxnId="{32E45805-F502-42F7-89AB-32EDC3DBA1F1}">
      <dgm:prSet/>
      <dgm:spPr/>
      <dgm:t>
        <a:bodyPr/>
        <a:lstStyle/>
        <a:p>
          <a:endParaRPr lang="en-US"/>
        </a:p>
      </dgm:t>
    </dgm:pt>
    <dgm:pt modelId="{B67A3BBF-0768-44D4-8DD5-B740BE4A27B8}" type="sibTrans" cxnId="{32E45805-F502-42F7-89AB-32EDC3DBA1F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360EF-43FD-44DA-A1DD-A91D8E1ADEBD}">
      <dgm:prSet/>
      <dgm:spPr/>
      <dgm:t>
        <a:bodyPr/>
        <a:lstStyle/>
        <a:p>
          <a:pPr rtl="0"/>
          <a:r>
            <a:rPr lang="ru-RU" b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Экологические</a:t>
          </a:r>
          <a:r>
            <a:rPr lang="ru-RU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нанесение ущерба окружающей среде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3609EF-DE9D-4CA1-9D6B-BFEB78D76983}" type="parTrans" cxnId="{1E53F6CF-9B3B-47CC-B57D-EFBE9CE46D15}">
      <dgm:prSet/>
      <dgm:spPr/>
      <dgm:t>
        <a:bodyPr/>
        <a:lstStyle/>
        <a:p>
          <a:endParaRPr lang="en-US"/>
        </a:p>
      </dgm:t>
    </dgm:pt>
    <dgm:pt modelId="{E0B560E5-9A55-47E9-ABCD-4C861E86B99F}" type="sibTrans" cxnId="{1E53F6CF-9B3B-47CC-B57D-EFBE9CE46D15}">
      <dgm:prSet/>
      <dgm:spPr/>
      <dgm:t>
        <a:bodyPr/>
        <a:lstStyle/>
        <a:p>
          <a:endParaRPr lang="en-US"/>
        </a:p>
      </dgm:t>
    </dgm:pt>
    <dgm:pt modelId="{1EA95491-20AE-4F44-9D94-24A683F4311C}">
      <dgm:prSet/>
      <dgm:spPr/>
      <dgm:t>
        <a:bodyPr/>
        <a:lstStyle/>
        <a:p>
          <a:pPr rtl="0"/>
          <a:r>
            <a:rPr lang="ru-RU" b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Политические</a:t>
          </a:r>
          <a:r>
            <a:rPr lang="ru-RU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убытки из-за государственной политики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447127-B05B-47C2-A5AC-5672674FA65F}" type="parTrans" cxnId="{3920F90D-6FB9-4220-9B09-3DC2A2C378AD}">
      <dgm:prSet/>
      <dgm:spPr/>
      <dgm:t>
        <a:bodyPr/>
        <a:lstStyle/>
        <a:p>
          <a:endParaRPr lang="en-US"/>
        </a:p>
      </dgm:t>
    </dgm:pt>
    <dgm:pt modelId="{7AC05678-A6E2-473F-BCCA-FAF346811547}" type="sibTrans" cxnId="{3920F90D-6FB9-4220-9B09-3DC2A2C378AD}">
      <dgm:prSet/>
      <dgm:spPr/>
      <dgm:t>
        <a:bodyPr/>
        <a:lstStyle/>
        <a:p>
          <a:endParaRPr lang="en-US"/>
        </a:p>
      </dgm:t>
    </dgm:pt>
    <dgm:pt modelId="{216AC513-2730-4FFD-AA69-A6E3C1FC5611}">
      <dgm:prSet/>
      <dgm:spPr/>
      <dgm:t>
        <a:bodyPr/>
        <a:lstStyle/>
        <a:p>
          <a:pPr rtl="0"/>
          <a:r>
            <a:rPr lang="ru-RU" b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Транспортные</a:t>
          </a:r>
          <a:r>
            <a:rPr lang="ru-RU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риски перевозок или доставки товара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8285A0-96F4-4B2C-87A6-E7CBAB948C35}" type="parTrans" cxnId="{EC2A83F0-19DB-41B2-9660-73A6DEB0D2F6}">
      <dgm:prSet/>
      <dgm:spPr/>
      <dgm:t>
        <a:bodyPr/>
        <a:lstStyle/>
        <a:p>
          <a:endParaRPr lang="en-US"/>
        </a:p>
      </dgm:t>
    </dgm:pt>
    <dgm:pt modelId="{4672DDAF-9CE3-49AE-819F-985071F22DCB}" type="sibTrans" cxnId="{EC2A83F0-19DB-41B2-9660-73A6DEB0D2F6}">
      <dgm:prSet/>
      <dgm:spPr/>
      <dgm:t>
        <a:bodyPr/>
        <a:lstStyle/>
        <a:p>
          <a:endParaRPr lang="en-US"/>
        </a:p>
      </dgm:t>
    </dgm:pt>
    <dgm:pt modelId="{5A5F23B9-E240-4F90-96D9-A7F57200370B}">
      <dgm:prSet/>
      <dgm:spPr/>
      <dgm:t>
        <a:bodyPr/>
        <a:lstStyle/>
        <a:p>
          <a:pPr rtl="0"/>
          <a:r>
            <a:rPr lang="ru-RU" b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Имущественные</a:t>
          </a:r>
          <a:r>
            <a:rPr lang="ru-RU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риски порчи имущества, аварий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9F3C21-7961-4021-B91E-6FA8AE6B7019}" type="parTrans" cxnId="{21D855F5-828A-49C0-83D1-08D21523A9CA}">
      <dgm:prSet/>
      <dgm:spPr/>
      <dgm:t>
        <a:bodyPr/>
        <a:lstStyle/>
        <a:p>
          <a:endParaRPr lang="en-US"/>
        </a:p>
      </dgm:t>
    </dgm:pt>
    <dgm:pt modelId="{9F54F314-5980-4A4E-B656-EBDE05B4766F}" type="sibTrans" cxnId="{21D855F5-828A-49C0-83D1-08D21523A9CA}">
      <dgm:prSet/>
      <dgm:spPr/>
      <dgm:t>
        <a:bodyPr/>
        <a:lstStyle/>
        <a:p>
          <a:endParaRPr lang="en-US"/>
        </a:p>
      </dgm:t>
    </dgm:pt>
    <dgm:pt modelId="{8DF9D014-FD7D-4E93-9A99-792049E883C9}">
      <dgm:prSet/>
      <dgm:spPr/>
      <dgm:t>
        <a:bodyPr/>
        <a:lstStyle/>
        <a:p>
          <a:pPr rtl="0"/>
          <a:r>
            <a:rPr lang="ru-RU" b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Торговые</a:t>
          </a:r>
          <a:r>
            <a:rPr lang="ru-RU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убытки из-за задержки платежей,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непоставки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товара, отказа платежей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8965AF-297C-464F-8D00-284ED9ABCDCE}" type="parTrans" cxnId="{9D55ADBF-CBE2-4C75-9898-D4BE6A363711}">
      <dgm:prSet/>
      <dgm:spPr/>
      <dgm:t>
        <a:bodyPr/>
        <a:lstStyle/>
        <a:p>
          <a:endParaRPr lang="en-US"/>
        </a:p>
      </dgm:t>
    </dgm:pt>
    <dgm:pt modelId="{A3079114-3953-448B-872E-EB5255FC57A5}" type="sibTrans" cxnId="{9D55ADBF-CBE2-4C75-9898-D4BE6A363711}">
      <dgm:prSet/>
      <dgm:spPr/>
      <dgm:t>
        <a:bodyPr/>
        <a:lstStyle/>
        <a:p>
          <a:endParaRPr lang="en-US"/>
        </a:p>
      </dgm:t>
    </dgm:pt>
    <dgm:pt modelId="{0DCBA480-9B30-4A9F-805C-3C812AD871C1}" type="pres">
      <dgm:prSet presAssocID="{270AD424-50CA-4903-BFC8-AB7D16804C9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47A2801-49F8-4CDD-806E-2007C64A2073}" type="pres">
      <dgm:prSet presAssocID="{270AD424-50CA-4903-BFC8-AB7D16804C90}" presName="Name1" presStyleCnt="0"/>
      <dgm:spPr/>
    </dgm:pt>
    <dgm:pt modelId="{94211102-3809-4DA9-8A1A-2B3B8FB5094A}" type="pres">
      <dgm:prSet presAssocID="{270AD424-50CA-4903-BFC8-AB7D16804C90}" presName="cycle" presStyleCnt="0"/>
      <dgm:spPr/>
    </dgm:pt>
    <dgm:pt modelId="{0CE40FA6-6DF0-4CB0-BB7D-0BF22A337ED2}" type="pres">
      <dgm:prSet presAssocID="{270AD424-50CA-4903-BFC8-AB7D16804C90}" presName="srcNode" presStyleLbl="node1" presStyleIdx="0" presStyleCnt="6"/>
      <dgm:spPr/>
    </dgm:pt>
    <dgm:pt modelId="{7305F004-BAF7-478C-96EA-D03D73609009}" type="pres">
      <dgm:prSet presAssocID="{270AD424-50CA-4903-BFC8-AB7D16804C90}" presName="conn" presStyleLbl="parChTrans1D2" presStyleIdx="0" presStyleCnt="1"/>
      <dgm:spPr/>
      <dgm:t>
        <a:bodyPr/>
        <a:lstStyle/>
        <a:p>
          <a:endParaRPr lang="ru-RU"/>
        </a:p>
      </dgm:t>
    </dgm:pt>
    <dgm:pt modelId="{7284A805-B9F0-4D12-B7D7-664E83DE582C}" type="pres">
      <dgm:prSet presAssocID="{270AD424-50CA-4903-BFC8-AB7D16804C90}" presName="extraNode" presStyleLbl="node1" presStyleIdx="0" presStyleCnt="6"/>
      <dgm:spPr/>
    </dgm:pt>
    <dgm:pt modelId="{C09807E2-7561-4A56-938B-C30A0A62320F}" type="pres">
      <dgm:prSet presAssocID="{270AD424-50CA-4903-BFC8-AB7D16804C90}" presName="dstNode" presStyleLbl="node1" presStyleIdx="0" presStyleCnt="6"/>
      <dgm:spPr/>
    </dgm:pt>
    <dgm:pt modelId="{33FF0088-AE15-4188-8AA4-445C22A02490}" type="pres">
      <dgm:prSet presAssocID="{DB3DE245-ACB8-4C34-B88B-11536EE315E4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EFA9D4-FA37-4188-B153-11C6BEA7EFBC}" type="pres">
      <dgm:prSet presAssocID="{DB3DE245-ACB8-4C34-B88B-11536EE315E4}" presName="accent_1" presStyleCnt="0"/>
      <dgm:spPr/>
    </dgm:pt>
    <dgm:pt modelId="{777D7421-77B2-4429-9DF2-4601D33C4E36}" type="pres">
      <dgm:prSet presAssocID="{DB3DE245-ACB8-4C34-B88B-11536EE315E4}" presName="accentRepeatNode" presStyleLbl="solidFgAcc1" presStyleIdx="0" presStyleCnt="6"/>
      <dgm:spPr/>
    </dgm:pt>
    <dgm:pt modelId="{60687665-76B9-41CF-A3D1-E4D91D0F9229}" type="pres">
      <dgm:prSet presAssocID="{F57360EF-43FD-44DA-A1DD-A91D8E1ADEBD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B7376-FC20-47C9-9629-1AED41BC17CB}" type="pres">
      <dgm:prSet presAssocID="{F57360EF-43FD-44DA-A1DD-A91D8E1ADEBD}" presName="accent_2" presStyleCnt="0"/>
      <dgm:spPr/>
    </dgm:pt>
    <dgm:pt modelId="{D08E6182-6B0F-4D74-A4A9-E2BA80EE81EB}" type="pres">
      <dgm:prSet presAssocID="{F57360EF-43FD-44DA-A1DD-A91D8E1ADEBD}" presName="accentRepeatNode" presStyleLbl="solidFgAcc1" presStyleIdx="1" presStyleCnt="6"/>
      <dgm:spPr/>
    </dgm:pt>
    <dgm:pt modelId="{9350790A-49F7-45A1-BC06-1CBF709A467B}" type="pres">
      <dgm:prSet presAssocID="{1EA95491-20AE-4F44-9D94-24A683F4311C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BAD9E3-44E4-47DD-8346-C304A91EEA68}" type="pres">
      <dgm:prSet presAssocID="{1EA95491-20AE-4F44-9D94-24A683F4311C}" presName="accent_3" presStyleCnt="0"/>
      <dgm:spPr/>
    </dgm:pt>
    <dgm:pt modelId="{484AF878-02F0-47A8-893E-2661EA50B8C4}" type="pres">
      <dgm:prSet presAssocID="{1EA95491-20AE-4F44-9D94-24A683F4311C}" presName="accentRepeatNode" presStyleLbl="solidFgAcc1" presStyleIdx="2" presStyleCnt="6"/>
      <dgm:spPr/>
    </dgm:pt>
    <dgm:pt modelId="{C64F0F7C-8F8D-4421-BB7A-2EA8C23F96B4}" type="pres">
      <dgm:prSet presAssocID="{216AC513-2730-4FFD-AA69-A6E3C1FC5611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5F6D74-F035-430C-BD65-855BCA25F580}" type="pres">
      <dgm:prSet presAssocID="{216AC513-2730-4FFD-AA69-A6E3C1FC5611}" presName="accent_4" presStyleCnt="0"/>
      <dgm:spPr/>
    </dgm:pt>
    <dgm:pt modelId="{834E6E5A-8918-4931-8C4A-F62012DB3FCC}" type="pres">
      <dgm:prSet presAssocID="{216AC513-2730-4FFD-AA69-A6E3C1FC5611}" presName="accentRepeatNode" presStyleLbl="solidFgAcc1" presStyleIdx="3" presStyleCnt="6"/>
      <dgm:spPr/>
    </dgm:pt>
    <dgm:pt modelId="{C5776715-F87F-4053-971B-1BCC194AE230}" type="pres">
      <dgm:prSet presAssocID="{5A5F23B9-E240-4F90-96D9-A7F57200370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65A8D-4CDE-4F2F-AA3D-E0523CD275AD}" type="pres">
      <dgm:prSet presAssocID="{5A5F23B9-E240-4F90-96D9-A7F57200370B}" presName="accent_5" presStyleCnt="0"/>
      <dgm:spPr/>
    </dgm:pt>
    <dgm:pt modelId="{BBE12222-0AA6-4489-86B2-DE55E9C20F97}" type="pres">
      <dgm:prSet presAssocID="{5A5F23B9-E240-4F90-96D9-A7F57200370B}" presName="accentRepeatNode" presStyleLbl="solidFgAcc1" presStyleIdx="4" presStyleCnt="6"/>
      <dgm:spPr/>
    </dgm:pt>
    <dgm:pt modelId="{AC5CF0D5-F334-446A-BA7D-16DC66FF3BB1}" type="pres">
      <dgm:prSet presAssocID="{8DF9D014-FD7D-4E93-9A99-792049E883C9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0D7110-67EF-4A03-9515-6A5D0C283C55}" type="pres">
      <dgm:prSet presAssocID="{8DF9D014-FD7D-4E93-9A99-792049E883C9}" presName="accent_6" presStyleCnt="0"/>
      <dgm:spPr/>
    </dgm:pt>
    <dgm:pt modelId="{F8E6F038-DA27-4957-9FCB-77AC1F5BA364}" type="pres">
      <dgm:prSet presAssocID="{8DF9D014-FD7D-4E93-9A99-792049E883C9}" presName="accentRepeatNode" presStyleLbl="solidFgAcc1" presStyleIdx="5" presStyleCnt="6"/>
      <dgm:spPr/>
    </dgm:pt>
  </dgm:ptLst>
  <dgm:cxnLst>
    <dgm:cxn modelId="{F9240F38-B6FD-434E-BB25-43ABEC28C90A}" type="presOf" srcId="{F57360EF-43FD-44DA-A1DD-A91D8E1ADEBD}" destId="{60687665-76B9-41CF-A3D1-E4D91D0F9229}" srcOrd="0" destOrd="0" presId="urn:microsoft.com/office/officeart/2008/layout/VerticalCurvedList"/>
    <dgm:cxn modelId="{21F38620-8010-4D2E-9F0C-BB6FC011C31F}" type="presOf" srcId="{270AD424-50CA-4903-BFC8-AB7D16804C90}" destId="{0DCBA480-9B30-4A9F-805C-3C812AD871C1}" srcOrd="0" destOrd="0" presId="urn:microsoft.com/office/officeart/2008/layout/VerticalCurvedList"/>
    <dgm:cxn modelId="{32E45805-F502-42F7-89AB-32EDC3DBA1F1}" srcId="{270AD424-50CA-4903-BFC8-AB7D16804C90}" destId="{DB3DE245-ACB8-4C34-B88B-11536EE315E4}" srcOrd="0" destOrd="0" parTransId="{1330A019-0C0D-440B-9F8B-9710E9178CC3}" sibTransId="{B67A3BBF-0768-44D4-8DD5-B740BE4A27B8}"/>
    <dgm:cxn modelId="{1E53F6CF-9B3B-47CC-B57D-EFBE9CE46D15}" srcId="{270AD424-50CA-4903-BFC8-AB7D16804C90}" destId="{F57360EF-43FD-44DA-A1DD-A91D8E1ADEBD}" srcOrd="1" destOrd="0" parTransId="{B83609EF-DE9D-4CA1-9D6B-BFEB78D76983}" sibTransId="{E0B560E5-9A55-47E9-ABCD-4C861E86B99F}"/>
    <dgm:cxn modelId="{47C9B677-C145-4B7F-91E7-FC23B01BA3FA}" type="presOf" srcId="{5A5F23B9-E240-4F90-96D9-A7F57200370B}" destId="{C5776715-F87F-4053-971B-1BCC194AE230}" srcOrd="0" destOrd="0" presId="urn:microsoft.com/office/officeart/2008/layout/VerticalCurvedList"/>
    <dgm:cxn modelId="{2050B0EC-64BA-4E02-867A-DD0B1A6C6065}" type="presOf" srcId="{B67A3BBF-0768-44D4-8DD5-B740BE4A27B8}" destId="{7305F004-BAF7-478C-96EA-D03D73609009}" srcOrd="0" destOrd="0" presId="urn:microsoft.com/office/officeart/2008/layout/VerticalCurvedList"/>
    <dgm:cxn modelId="{EC2A83F0-19DB-41B2-9660-73A6DEB0D2F6}" srcId="{270AD424-50CA-4903-BFC8-AB7D16804C90}" destId="{216AC513-2730-4FFD-AA69-A6E3C1FC5611}" srcOrd="3" destOrd="0" parTransId="{0A8285A0-96F4-4B2C-87A6-E7CBAB948C35}" sibTransId="{4672DDAF-9CE3-49AE-819F-985071F22DCB}"/>
    <dgm:cxn modelId="{3920F90D-6FB9-4220-9B09-3DC2A2C378AD}" srcId="{270AD424-50CA-4903-BFC8-AB7D16804C90}" destId="{1EA95491-20AE-4F44-9D94-24A683F4311C}" srcOrd="2" destOrd="0" parTransId="{20447127-B05B-47C2-A5AC-5672674FA65F}" sibTransId="{7AC05678-A6E2-473F-BCCA-FAF346811547}"/>
    <dgm:cxn modelId="{21D855F5-828A-49C0-83D1-08D21523A9CA}" srcId="{270AD424-50CA-4903-BFC8-AB7D16804C90}" destId="{5A5F23B9-E240-4F90-96D9-A7F57200370B}" srcOrd="4" destOrd="0" parTransId="{599F3C21-7961-4021-B91E-6FA8AE6B7019}" sibTransId="{9F54F314-5980-4A4E-B656-EBDE05B4766F}"/>
    <dgm:cxn modelId="{9D55ADBF-CBE2-4C75-9898-D4BE6A363711}" srcId="{270AD424-50CA-4903-BFC8-AB7D16804C90}" destId="{8DF9D014-FD7D-4E93-9A99-792049E883C9}" srcOrd="5" destOrd="0" parTransId="{A48965AF-297C-464F-8D00-284ED9ABCDCE}" sibTransId="{A3079114-3953-448B-872E-EB5255FC57A5}"/>
    <dgm:cxn modelId="{7FD0ECF9-234F-4C26-AEEF-AED01D6C774F}" type="presOf" srcId="{8DF9D014-FD7D-4E93-9A99-792049E883C9}" destId="{AC5CF0D5-F334-446A-BA7D-16DC66FF3BB1}" srcOrd="0" destOrd="0" presId="urn:microsoft.com/office/officeart/2008/layout/VerticalCurvedList"/>
    <dgm:cxn modelId="{5C7686D6-4C74-4C55-9355-E003A367F774}" type="presOf" srcId="{DB3DE245-ACB8-4C34-B88B-11536EE315E4}" destId="{33FF0088-AE15-4188-8AA4-445C22A02490}" srcOrd="0" destOrd="0" presId="urn:microsoft.com/office/officeart/2008/layout/VerticalCurvedList"/>
    <dgm:cxn modelId="{21C47016-80D3-4E55-B020-FB411F3046E3}" type="presOf" srcId="{216AC513-2730-4FFD-AA69-A6E3C1FC5611}" destId="{C64F0F7C-8F8D-4421-BB7A-2EA8C23F96B4}" srcOrd="0" destOrd="0" presId="urn:microsoft.com/office/officeart/2008/layout/VerticalCurvedList"/>
    <dgm:cxn modelId="{A4EAD909-FF4D-441F-843F-5EC6FB8569CB}" type="presOf" srcId="{1EA95491-20AE-4F44-9D94-24A683F4311C}" destId="{9350790A-49F7-45A1-BC06-1CBF709A467B}" srcOrd="0" destOrd="0" presId="urn:microsoft.com/office/officeart/2008/layout/VerticalCurvedList"/>
    <dgm:cxn modelId="{7C5E6F0F-E581-493F-B323-6860C2E972C3}" type="presParOf" srcId="{0DCBA480-9B30-4A9F-805C-3C812AD871C1}" destId="{747A2801-49F8-4CDD-806E-2007C64A2073}" srcOrd="0" destOrd="0" presId="urn:microsoft.com/office/officeart/2008/layout/VerticalCurvedList"/>
    <dgm:cxn modelId="{FE1F2C1D-3AB7-4087-A094-A4BA498553D6}" type="presParOf" srcId="{747A2801-49F8-4CDD-806E-2007C64A2073}" destId="{94211102-3809-4DA9-8A1A-2B3B8FB5094A}" srcOrd="0" destOrd="0" presId="urn:microsoft.com/office/officeart/2008/layout/VerticalCurvedList"/>
    <dgm:cxn modelId="{597B71B2-207B-4D5C-966A-E5636D6FD760}" type="presParOf" srcId="{94211102-3809-4DA9-8A1A-2B3B8FB5094A}" destId="{0CE40FA6-6DF0-4CB0-BB7D-0BF22A337ED2}" srcOrd="0" destOrd="0" presId="urn:microsoft.com/office/officeart/2008/layout/VerticalCurvedList"/>
    <dgm:cxn modelId="{064E5BBD-B844-4A8E-8B05-A67BE93B402A}" type="presParOf" srcId="{94211102-3809-4DA9-8A1A-2B3B8FB5094A}" destId="{7305F004-BAF7-478C-96EA-D03D73609009}" srcOrd="1" destOrd="0" presId="urn:microsoft.com/office/officeart/2008/layout/VerticalCurvedList"/>
    <dgm:cxn modelId="{CB4CD291-1887-4E85-9233-FD7665F7EC4F}" type="presParOf" srcId="{94211102-3809-4DA9-8A1A-2B3B8FB5094A}" destId="{7284A805-B9F0-4D12-B7D7-664E83DE582C}" srcOrd="2" destOrd="0" presId="urn:microsoft.com/office/officeart/2008/layout/VerticalCurvedList"/>
    <dgm:cxn modelId="{E6AF0814-47A8-4A19-8558-CEE4FB67CE39}" type="presParOf" srcId="{94211102-3809-4DA9-8A1A-2B3B8FB5094A}" destId="{C09807E2-7561-4A56-938B-C30A0A62320F}" srcOrd="3" destOrd="0" presId="urn:microsoft.com/office/officeart/2008/layout/VerticalCurvedList"/>
    <dgm:cxn modelId="{999B5834-EFDD-4F3A-A85C-336B35971703}" type="presParOf" srcId="{747A2801-49F8-4CDD-806E-2007C64A2073}" destId="{33FF0088-AE15-4188-8AA4-445C22A02490}" srcOrd="1" destOrd="0" presId="urn:microsoft.com/office/officeart/2008/layout/VerticalCurvedList"/>
    <dgm:cxn modelId="{E1959826-1020-41CB-A570-4E867009C006}" type="presParOf" srcId="{747A2801-49F8-4CDD-806E-2007C64A2073}" destId="{D6EFA9D4-FA37-4188-B153-11C6BEA7EFBC}" srcOrd="2" destOrd="0" presId="urn:microsoft.com/office/officeart/2008/layout/VerticalCurvedList"/>
    <dgm:cxn modelId="{B1F63EFF-453F-4947-A780-BDF054FC153A}" type="presParOf" srcId="{D6EFA9D4-FA37-4188-B153-11C6BEA7EFBC}" destId="{777D7421-77B2-4429-9DF2-4601D33C4E36}" srcOrd="0" destOrd="0" presId="urn:microsoft.com/office/officeart/2008/layout/VerticalCurvedList"/>
    <dgm:cxn modelId="{89968EA9-BDB8-4453-96DE-DDF82DF2E79A}" type="presParOf" srcId="{747A2801-49F8-4CDD-806E-2007C64A2073}" destId="{60687665-76B9-41CF-A3D1-E4D91D0F9229}" srcOrd="3" destOrd="0" presId="urn:microsoft.com/office/officeart/2008/layout/VerticalCurvedList"/>
    <dgm:cxn modelId="{05B15557-F542-4CBC-9CF7-0A530574CF0A}" type="presParOf" srcId="{747A2801-49F8-4CDD-806E-2007C64A2073}" destId="{38DB7376-FC20-47C9-9629-1AED41BC17CB}" srcOrd="4" destOrd="0" presId="urn:microsoft.com/office/officeart/2008/layout/VerticalCurvedList"/>
    <dgm:cxn modelId="{3FCF02FF-FAAC-4D83-A510-2F4C9BBF678B}" type="presParOf" srcId="{38DB7376-FC20-47C9-9629-1AED41BC17CB}" destId="{D08E6182-6B0F-4D74-A4A9-E2BA80EE81EB}" srcOrd="0" destOrd="0" presId="urn:microsoft.com/office/officeart/2008/layout/VerticalCurvedList"/>
    <dgm:cxn modelId="{76215C67-F0B4-40FB-924F-47CAC6BFC562}" type="presParOf" srcId="{747A2801-49F8-4CDD-806E-2007C64A2073}" destId="{9350790A-49F7-45A1-BC06-1CBF709A467B}" srcOrd="5" destOrd="0" presId="urn:microsoft.com/office/officeart/2008/layout/VerticalCurvedList"/>
    <dgm:cxn modelId="{51E0C094-4841-44AB-96FA-9A43E18C3366}" type="presParOf" srcId="{747A2801-49F8-4CDD-806E-2007C64A2073}" destId="{74BAD9E3-44E4-47DD-8346-C304A91EEA68}" srcOrd="6" destOrd="0" presId="urn:microsoft.com/office/officeart/2008/layout/VerticalCurvedList"/>
    <dgm:cxn modelId="{AA4F4AEA-A1C8-4A83-8AEB-3E0B7A098978}" type="presParOf" srcId="{74BAD9E3-44E4-47DD-8346-C304A91EEA68}" destId="{484AF878-02F0-47A8-893E-2661EA50B8C4}" srcOrd="0" destOrd="0" presId="urn:microsoft.com/office/officeart/2008/layout/VerticalCurvedList"/>
    <dgm:cxn modelId="{D6984B1E-DC77-43D0-81D7-EDDF15327271}" type="presParOf" srcId="{747A2801-49F8-4CDD-806E-2007C64A2073}" destId="{C64F0F7C-8F8D-4421-BB7A-2EA8C23F96B4}" srcOrd="7" destOrd="0" presId="urn:microsoft.com/office/officeart/2008/layout/VerticalCurvedList"/>
    <dgm:cxn modelId="{65309FBA-CF2A-4C2B-8DE8-E1D5C5CFCAB5}" type="presParOf" srcId="{747A2801-49F8-4CDD-806E-2007C64A2073}" destId="{545F6D74-F035-430C-BD65-855BCA25F580}" srcOrd="8" destOrd="0" presId="urn:microsoft.com/office/officeart/2008/layout/VerticalCurvedList"/>
    <dgm:cxn modelId="{2782DC4E-1FA2-4311-945D-543803CAE4B5}" type="presParOf" srcId="{545F6D74-F035-430C-BD65-855BCA25F580}" destId="{834E6E5A-8918-4931-8C4A-F62012DB3FCC}" srcOrd="0" destOrd="0" presId="urn:microsoft.com/office/officeart/2008/layout/VerticalCurvedList"/>
    <dgm:cxn modelId="{44044931-CAD8-410F-99DC-A86DAA303826}" type="presParOf" srcId="{747A2801-49F8-4CDD-806E-2007C64A2073}" destId="{C5776715-F87F-4053-971B-1BCC194AE230}" srcOrd="9" destOrd="0" presId="urn:microsoft.com/office/officeart/2008/layout/VerticalCurvedList"/>
    <dgm:cxn modelId="{4D2AA91E-A21D-4E82-8E6A-6EAC29891D36}" type="presParOf" srcId="{747A2801-49F8-4CDD-806E-2007C64A2073}" destId="{56C65A8D-4CDE-4F2F-AA3D-E0523CD275AD}" srcOrd="10" destOrd="0" presId="urn:microsoft.com/office/officeart/2008/layout/VerticalCurvedList"/>
    <dgm:cxn modelId="{F81CDEAE-F78B-494A-BA2B-693B813B8E15}" type="presParOf" srcId="{56C65A8D-4CDE-4F2F-AA3D-E0523CD275AD}" destId="{BBE12222-0AA6-4489-86B2-DE55E9C20F97}" srcOrd="0" destOrd="0" presId="urn:microsoft.com/office/officeart/2008/layout/VerticalCurvedList"/>
    <dgm:cxn modelId="{EF867933-BE99-4240-8C8C-1D5611652624}" type="presParOf" srcId="{747A2801-49F8-4CDD-806E-2007C64A2073}" destId="{AC5CF0D5-F334-446A-BA7D-16DC66FF3BB1}" srcOrd="11" destOrd="0" presId="urn:microsoft.com/office/officeart/2008/layout/VerticalCurvedList"/>
    <dgm:cxn modelId="{5E376FE1-CFC4-45FF-891E-B91AC65F182A}" type="presParOf" srcId="{747A2801-49F8-4CDD-806E-2007C64A2073}" destId="{540D7110-67EF-4A03-9515-6A5D0C283C55}" srcOrd="12" destOrd="0" presId="urn:microsoft.com/office/officeart/2008/layout/VerticalCurvedList"/>
    <dgm:cxn modelId="{B09225EA-3136-4162-A779-652118CA33F9}" type="presParOf" srcId="{540D7110-67EF-4A03-9515-6A5D0C283C55}" destId="{F8E6F038-DA27-4957-9FCB-77AC1F5BA36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600590-65F2-417A-B6F0-40FEB004BCA1}">
      <dsp:nvSpPr>
        <dsp:cNvPr id="0" name=""/>
        <dsp:cNvSpPr/>
      </dsp:nvSpPr>
      <dsp:spPr>
        <a:xfrm>
          <a:off x="363026" y="1499"/>
          <a:ext cx="3088825" cy="2411185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2696" tIns="22860" rIns="13269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Определение баланса между размером капитала и принимаемыми рисками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3026" y="1499"/>
        <a:ext cx="3088825" cy="2411185"/>
      </dsp:txXfrm>
    </dsp:sp>
    <dsp:sp modelId="{9A6FE21A-BBE5-4148-B82E-BE9CCD015182}">
      <dsp:nvSpPr>
        <dsp:cNvPr id="0" name=""/>
        <dsp:cNvSpPr/>
      </dsp:nvSpPr>
      <dsp:spPr>
        <a:xfrm>
          <a:off x="2969615" y="1499"/>
          <a:ext cx="3088825" cy="2411185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2696" tIns="22860" rIns="13269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Нахождение баланса между риском и прибылью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69615" y="1499"/>
        <a:ext cx="3088825" cy="241118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C73630-8536-4B71-B558-4A9E95294D0C}">
      <dsp:nvSpPr>
        <dsp:cNvPr id="0" name=""/>
        <dsp:cNvSpPr/>
      </dsp:nvSpPr>
      <dsp:spPr>
        <a:xfrm>
          <a:off x="5807" y="1294558"/>
          <a:ext cx="2708227" cy="1083291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Инфляционные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обесценивание денег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07" y="1294558"/>
        <a:ext cx="2708227" cy="1083291"/>
      </dsp:txXfrm>
    </dsp:sp>
    <dsp:sp modelId="{8D6A13C2-1AC0-4162-A5D2-80F6FC3CAFCB}">
      <dsp:nvSpPr>
        <dsp:cNvPr id="0" name=""/>
        <dsp:cNvSpPr/>
      </dsp:nvSpPr>
      <dsp:spPr>
        <a:xfrm>
          <a:off x="2172389" y="1294558"/>
          <a:ext cx="3157874" cy="1083291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Дефляционный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падение уровня цен, снижение доходов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72389" y="1294558"/>
        <a:ext cx="3157874" cy="1083291"/>
      </dsp:txXfrm>
    </dsp:sp>
    <dsp:sp modelId="{C9B8A977-7CA0-4E91-B9B0-00405C22BDC5}">
      <dsp:nvSpPr>
        <dsp:cNvPr id="0" name=""/>
        <dsp:cNvSpPr/>
      </dsp:nvSpPr>
      <dsp:spPr>
        <a:xfrm>
          <a:off x="4788618" y="1294558"/>
          <a:ext cx="2708227" cy="1083291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Валютные риски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изменение валютных курсов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88618" y="1294558"/>
        <a:ext cx="2708227" cy="1083291"/>
      </dsp:txXfrm>
    </dsp:sp>
    <dsp:sp modelId="{64DC22F6-6F48-4D3C-8F7A-FB5E35571C10}">
      <dsp:nvSpPr>
        <dsp:cNvPr id="0" name=""/>
        <dsp:cNvSpPr/>
      </dsp:nvSpPr>
      <dsp:spPr>
        <a:xfrm>
          <a:off x="6955200" y="1294558"/>
          <a:ext cx="3178755" cy="1083291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Риск ликвидности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потери при реализации имущества, товаров, ценных бумаг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55200" y="1294558"/>
        <a:ext cx="3178755" cy="1083291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275F27-E3E9-4A36-BD44-01E8AE340469}">
      <dsp:nvSpPr>
        <dsp:cNvPr id="0" name=""/>
        <dsp:cNvSpPr/>
      </dsp:nvSpPr>
      <dsp:spPr>
        <a:xfrm>
          <a:off x="1503312" y="0"/>
          <a:ext cx="5676976" cy="1842516"/>
        </a:xfrm>
        <a:prstGeom prst="leftRightRibb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2BB63A9-8B0A-4F25-81DA-24AC2796BCAE}">
      <dsp:nvSpPr>
        <dsp:cNvPr id="0" name=""/>
        <dsp:cNvSpPr/>
      </dsp:nvSpPr>
      <dsp:spPr>
        <a:xfrm>
          <a:off x="2433588" y="322440"/>
          <a:ext cx="1835719" cy="902832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Материальные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-имеют денежное выражение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3588" y="322440"/>
        <a:ext cx="1835719" cy="902832"/>
      </dsp:txXfrm>
    </dsp:sp>
    <dsp:sp modelId="{C03AA79C-FE1C-4056-AF6B-5EC45367A1B6}">
      <dsp:nvSpPr>
        <dsp:cNvPr id="0" name=""/>
        <dsp:cNvSpPr/>
      </dsp:nvSpPr>
      <dsp:spPr>
        <a:xfrm>
          <a:off x="4155284" y="617242"/>
          <a:ext cx="2169486" cy="902832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Нематериальные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точного денежного  выражения не имеют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55284" y="617242"/>
        <a:ext cx="2169486" cy="90283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C2DE1E-EE64-461A-8C63-24B2FD910EBF}">
      <dsp:nvSpPr>
        <dsp:cNvPr id="0" name=""/>
        <dsp:cNvSpPr/>
      </dsp:nvSpPr>
      <dsp:spPr>
        <a:xfrm>
          <a:off x="4793" y="0"/>
          <a:ext cx="4610833" cy="30148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baseline="0" dirty="0" smtClean="0">
              <a:latin typeface="Arial" panose="020B0604020202020204" pitchFamily="34" charset="0"/>
            </a:rPr>
            <a:t>Чистые риски</a:t>
          </a:r>
          <a:endParaRPr lang="en-US" sz="2000" b="1" kern="1200" baseline="0" dirty="0">
            <a:latin typeface="Arial" panose="020B0604020202020204" pitchFamily="34" charset="0"/>
          </a:endParaRPr>
        </a:p>
      </dsp:txBody>
      <dsp:txXfrm>
        <a:off x="4793" y="0"/>
        <a:ext cx="4610833" cy="904458"/>
      </dsp:txXfrm>
    </dsp:sp>
    <dsp:sp modelId="{93EAD90B-5044-41F8-A100-421980D77F74}">
      <dsp:nvSpPr>
        <dsp:cNvPr id="0" name=""/>
        <dsp:cNvSpPr/>
      </dsp:nvSpPr>
      <dsp:spPr>
        <a:xfrm>
          <a:off x="216024" y="695954"/>
          <a:ext cx="4188370" cy="976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" panose="020B0604020202020204" pitchFamily="34" charset="0"/>
            </a:rPr>
            <a:t>связаны со случайными событиями, влекущими за собой только убытки или ситуацию, при которой положение остается тем же самым</a:t>
          </a:r>
          <a:endParaRPr lang="en-US" sz="1600" kern="1200" baseline="0" dirty="0">
            <a:latin typeface="Arial" panose="020B0604020202020204" pitchFamily="34" charset="0"/>
          </a:endParaRPr>
        </a:p>
      </dsp:txBody>
      <dsp:txXfrm>
        <a:off x="216024" y="695954"/>
        <a:ext cx="4188370" cy="976002"/>
      </dsp:txXfrm>
    </dsp:sp>
    <dsp:sp modelId="{BE75D77F-ED70-4A27-A171-0D182A25A7B4}">
      <dsp:nvSpPr>
        <dsp:cNvPr id="0" name=""/>
        <dsp:cNvSpPr/>
      </dsp:nvSpPr>
      <dsp:spPr>
        <a:xfrm>
          <a:off x="216024" y="1896795"/>
          <a:ext cx="4188370" cy="976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baseline="0" dirty="0" smtClean="0">
              <a:latin typeface="Arial" panose="020B0604020202020204" pitchFamily="34" charset="0"/>
            </a:rPr>
            <a:t>Стихийные бедствия, несчастные случаи, болезни работников</a:t>
          </a:r>
          <a:endParaRPr lang="en-US" sz="1600" b="1" kern="1200" baseline="0" dirty="0">
            <a:latin typeface="Arial" panose="020B0604020202020204" pitchFamily="34" charset="0"/>
          </a:endParaRPr>
        </a:p>
      </dsp:txBody>
      <dsp:txXfrm>
        <a:off x="216024" y="1896795"/>
        <a:ext cx="4188370" cy="976002"/>
      </dsp:txXfrm>
    </dsp:sp>
    <dsp:sp modelId="{64A76AB2-BCA9-4FB7-9F01-C031C78EF59F}">
      <dsp:nvSpPr>
        <dsp:cNvPr id="0" name=""/>
        <dsp:cNvSpPr/>
      </dsp:nvSpPr>
      <dsp:spPr>
        <a:xfrm>
          <a:off x="4961438" y="0"/>
          <a:ext cx="4610833" cy="30148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baseline="0" dirty="0" smtClean="0">
              <a:latin typeface="Arial" panose="020B0604020202020204" pitchFamily="34" charset="0"/>
            </a:rPr>
            <a:t>Спекулятивные</a:t>
          </a:r>
          <a:endParaRPr lang="en-US" sz="2000" b="1" kern="1200" baseline="0" dirty="0">
            <a:latin typeface="Arial" panose="020B0604020202020204" pitchFamily="34" charset="0"/>
          </a:endParaRPr>
        </a:p>
      </dsp:txBody>
      <dsp:txXfrm>
        <a:off x="4961438" y="0"/>
        <a:ext cx="4610833" cy="904458"/>
      </dsp:txXfrm>
    </dsp:sp>
    <dsp:sp modelId="{523282BC-CF55-4B57-AF91-517774A4C3AA}">
      <dsp:nvSpPr>
        <dsp:cNvPr id="0" name=""/>
        <dsp:cNvSpPr/>
      </dsp:nvSpPr>
      <dsp:spPr>
        <a:xfrm>
          <a:off x="5256587" y="695954"/>
          <a:ext cx="4188370" cy="976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" panose="020B0604020202020204" pitchFamily="34" charset="0"/>
            </a:rPr>
            <a:t>выражаются в возможности получения как положительного, так и отрицательного результата</a:t>
          </a:r>
          <a:endParaRPr lang="en-US" sz="1600" kern="1200" baseline="0" dirty="0">
            <a:latin typeface="Arial" panose="020B0604020202020204" pitchFamily="34" charset="0"/>
          </a:endParaRPr>
        </a:p>
      </dsp:txBody>
      <dsp:txXfrm>
        <a:off x="5256587" y="695954"/>
        <a:ext cx="4188370" cy="976002"/>
      </dsp:txXfrm>
    </dsp:sp>
    <dsp:sp modelId="{26BB0A1F-B262-47C3-8241-A21504078C92}">
      <dsp:nvSpPr>
        <dsp:cNvPr id="0" name=""/>
        <dsp:cNvSpPr/>
      </dsp:nvSpPr>
      <dsp:spPr>
        <a:xfrm>
          <a:off x="5256587" y="1896795"/>
          <a:ext cx="4188370" cy="976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baseline="0" dirty="0" smtClean="0">
              <a:latin typeface="Arial" panose="020B0604020202020204" pitchFamily="34" charset="0"/>
            </a:rPr>
            <a:t>Изменение курсов валют, конъюнктуры рынка, условий инвестирования</a:t>
          </a:r>
        </a:p>
      </dsp:txBody>
      <dsp:txXfrm>
        <a:off x="5256587" y="1896795"/>
        <a:ext cx="4188370" cy="976002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C2DE1E-EE64-461A-8C63-24B2FD910EBF}">
      <dsp:nvSpPr>
        <dsp:cNvPr id="0" name=""/>
        <dsp:cNvSpPr/>
      </dsp:nvSpPr>
      <dsp:spPr>
        <a:xfrm>
          <a:off x="4793" y="0"/>
          <a:ext cx="4610833" cy="216024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Фундаментальные</a:t>
          </a:r>
          <a:endParaRPr lang="en-US" sz="2000" b="1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93" y="0"/>
        <a:ext cx="4610833" cy="648072"/>
      </dsp:txXfrm>
    </dsp:sp>
    <dsp:sp modelId="{93EAD90B-5044-41F8-A100-421980D77F74}">
      <dsp:nvSpPr>
        <dsp:cNvPr id="0" name=""/>
        <dsp:cNvSpPr/>
      </dsp:nvSpPr>
      <dsp:spPr>
        <a:xfrm>
          <a:off x="151805" y="576064"/>
          <a:ext cx="4188370" cy="14038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оказывают влияние на большое число объектов, не поддаются контролю и планированию</a:t>
          </a:r>
          <a:endParaRPr lang="en-US" sz="1900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805" y="576064"/>
        <a:ext cx="4188370" cy="1403813"/>
      </dsp:txXfrm>
    </dsp:sp>
    <dsp:sp modelId="{64A76AB2-BCA9-4FB7-9F01-C031C78EF59F}">
      <dsp:nvSpPr>
        <dsp:cNvPr id="0" name=""/>
        <dsp:cNvSpPr/>
      </dsp:nvSpPr>
      <dsp:spPr>
        <a:xfrm>
          <a:off x="4961438" y="0"/>
          <a:ext cx="4610833" cy="216024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Частные</a:t>
          </a:r>
          <a:endParaRPr lang="en-US" sz="2000" b="1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61438" y="0"/>
        <a:ext cx="4610833" cy="648072"/>
      </dsp:txXfrm>
    </dsp:sp>
    <dsp:sp modelId="{523282BC-CF55-4B57-AF91-517774A4C3AA}">
      <dsp:nvSpPr>
        <dsp:cNvPr id="0" name=""/>
        <dsp:cNvSpPr/>
      </dsp:nvSpPr>
      <dsp:spPr>
        <a:xfrm>
          <a:off x="5264370" y="648072"/>
          <a:ext cx="4188370" cy="14038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страдают один или несколько объектов, они связаны с отдельными личностями, как по причинам, так и по последствиям. </a:t>
          </a:r>
          <a:endParaRPr lang="en-US" sz="1900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64370" y="648072"/>
        <a:ext cx="4188370" cy="140381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ED81-203D-4AC3-970E-3D47A53F7082}">
      <dsp:nvSpPr>
        <dsp:cNvPr id="0" name=""/>
        <dsp:cNvSpPr/>
      </dsp:nvSpPr>
      <dsp:spPr>
        <a:xfrm>
          <a:off x="2992" y="35051"/>
          <a:ext cx="2918011" cy="518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Классический тип</a:t>
          </a: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2" y="35051"/>
        <a:ext cx="2918011" cy="518400"/>
      </dsp:txXfrm>
    </dsp:sp>
    <dsp:sp modelId="{1A2CBCAC-A45D-4CDF-B0AF-31C738B016CD}">
      <dsp:nvSpPr>
        <dsp:cNvPr id="0" name=""/>
        <dsp:cNvSpPr/>
      </dsp:nvSpPr>
      <dsp:spPr>
        <a:xfrm>
          <a:off x="2992" y="553451"/>
          <a:ext cx="2918011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равномерное распределение во времени, постоянная средняя убыточность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Убыточность = сумма ущерба /стоимость имущества</a:t>
          </a: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2" y="553451"/>
        <a:ext cx="2918011" cy="1976399"/>
      </dsp:txXfrm>
    </dsp:sp>
    <dsp:sp modelId="{C925CCD1-82C9-4538-AF4E-C1B2D0E87B64}">
      <dsp:nvSpPr>
        <dsp:cNvPr id="0" name=""/>
        <dsp:cNvSpPr/>
      </dsp:nvSpPr>
      <dsp:spPr>
        <a:xfrm>
          <a:off x="3329526" y="35051"/>
          <a:ext cx="2918011" cy="518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Катастрофический тип</a:t>
          </a: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29526" y="35051"/>
        <a:ext cx="2918011" cy="518400"/>
      </dsp:txXfrm>
    </dsp:sp>
    <dsp:sp modelId="{E1EA2ABC-EC9D-49A1-B274-41C17F5B2938}">
      <dsp:nvSpPr>
        <dsp:cNvPr id="0" name=""/>
        <dsp:cNvSpPr/>
      </dsp:nvSpPr>
      <dsp:spPr>
        <a:xfrm>
          <a:off x="3329526" y="553451"/>
          <a:ext cx="2918011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неравномерное распределение во времени, (стихийные бедствия, крупные аварии)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29526" y="553451"/>
        <a:ext cx="2918011" cy="1976399"/>
      </dsp:txXfrm>
    </dsp:sp>
    <dsp:sp modelId="{BDFEA5DE-5CFD-4D2D-83FF-BE08287B2FCB}">
      <dsp:nvSpPr>
        <dsp:cNvPr id="0" name=""/>
        <dsp:cNvSpPr/>
      </dsp:nvSpPr>
      <dsp:spPr>
        <a:xfrm>
          <a:off x="6656060" y="35051"/>
          <a:ext cx="2918011" cy="518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Финансовые риски </a:t>
          </a:r>
          <a:endParaRPr lang="en-US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56060" y="35051"/>
        <a:ext cx="2918011" cy="518400"/>
      </dsp:txXfrm>
    </dsp:sp>
    <dsp:sp modelId="{175D9A92-E893-48F7-8525-C7F24D8F89BA}">
      <dsp:nvSpPr>
        <dsp:cNvPr id="0" name=""/>
        <dsp:cNvSpPr/>
      </dsp:nvSpPr>
      <dsp:spPr>
        <a:xfrm>
          <a:off x="6656060" y="553451"/>
          <a:ext cx="2918011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убыточность изменяется в соответствии с динамикой экономического цикла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56060" y="553451"/>
        <a:ext cx="2918011" cy="1976399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407AC5-8B4A-42ED-AAB1-D30C36ADB5E8}">
      <dsp:nvSpPr>
        <dsp:cNvPr id="0" name=""/>
        <dsp:cNvSpPr/>
      </dsp:nvSpPr>
      <dsp:spPr>
        <a:xfrm>
          <a:off x="0" y="0"/>
          <a:ext cx="6901895" cy="1070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1. Наступление события должно иметь объективный характер, т.е. не зависеть от воли заинтересованных лиц</a:t>
          </a: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683779" cy="1070870"/>
      </dsp:txXfrm>
    </dsp:sp>
    <dsp:sp modelId="{18FB2AC4-185D-4163-B83F-B3326BAED4B5}">
      <dsp:nvSpPr>
        <dsp:cNvPr id="0" name=""/>
        <dsp:cNvSpPr/>
      </dsp:nvSpPr>
      <dsp:spPr>
        <a:xfrm>
          <a:off x="515401" y="1219602"/>
          <a:ext cx="6901895" cy="1070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2. Риск должен иметь случайный характер.</a:t>
          </a: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5401" y="1219602"/>
        <a:ext cx="5690427" cy="1070870"/>
      </dsp:txXfrm>
    </dsp:sp>
    <dsp:sp modelId="{33BFFA46-6849-457C-9741-D5D10283AF3C}">
      <dsp:nvSpPr>
        <dsp:cNvPr id="0" name=""/>
        <dsp:cNvSpPr/>
      </dsp:nvSpPr>
      <dsp:spPr>
        <a:xfrm>
          <a:off x="1030802" y="2439204"/>
          <a:ext cx="6901895" cy="1070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3. Вероятность наступления риска должна поддаваться измерению и оценке.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0802" y="2439204"/>
        <a:ext cx="5690427" cy="1070870"/>
      </dsp:txXfrm>
    </dsp:sp>
    <dsp:sp modelId="{8727A41B-29A4-4018-B0F7-334A431E41C4}">
      <dsp:nvSpPr>
        <dsp:cNvPr id="0" name=""/>
        <dsp:cNvSpPr/>
      </dsp:nvSpPr>
      <dsp:spPr>
        <a:xfrm>
          <a:off x="1546203" y="3658807"/>
          <a:ext cx="6901895" cy="1070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4. Ожидаемый ущерб должен быть достаточно большим.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46203" y="3658807"/>
        <a:ext cx="5690427" cy="1070870"/>
      </dsp:txXfrm>
    </dsp:sp>
    <dsp:sp modelId="{12EBF8FF-5F0E-4922-A54B-6E1AEEDF5B55}">
      <dsp:nvSpPr>
        <dsp:cNvPr id="0" name=""/>
        <dsp:cNvSpPr/>
      </dsp:nvSpPr>
      <dsp:spPr>
        <a:xfrm>
          <a:off x="2061604" y="4878409"/>
          <a:ext cx="6901895" cy="1070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5. Страховой взнос должен иметь разумную величину, сопоставимую с доходами страхователя.</a:t>
          </a: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1604" y="4878409"/>
        <a:ext cx="5690427" cy="1070870"/>
      </dsp:txXfrm>
    </dsp:sp>
    <dsp:sp modelId="{0B8F008B-0996-4E20-B74A-8DCAC7715683}">
      <dsp:nvSpPr>
        <dsp:cNvPr id="0" name=""/>
        <dsp:cNvSpPr/>
      </dsp:nvSpPr>
      <dsp:spPr>
        <a:xfrm>
          <a:off x="6205829" y="782330"/>
          <a:ext cx="696065" cy="696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05829" y="782330"/>
        <a:ext cx="696065" cy="696065"/>
      </dsp:txXfrm>
    </dsp:sp>
    <dsp:sp modelId="{140D6F5D-F768-4BA9-B1A8-711026732A00}">
      <dsp:nvSpPr>
        <dsp:cNvPr id="0" name=""/>
        <dsp:cNvSpPr/>
      </dsp:nvSpPr>
      <dsp:spPr>
        <a:xfrm>
          <a:off x="6721230" y="2001932"/>
          <a:ext cx="696065" cy="696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21230" y="2001932"/>
        <a:ext cx="696065" cy="696065"/>
      </dsp:txXfrm>
    </dsp:sp>
    <dsp:sp modelId="{D3DF33B4-ADDB-41A1-ABCE-D3734720DF45}">
      <dsp:nvSpPr>
        <dsp:cNvPr id="0" name=""/>
        <dsp:cNvSpPr/>
      </dsp:nvSpPr>
      <dsp:spPr>
        <a:xfrm>
          <a:off x="7236631" y="3203687"/>
          <a:ext cx="696065" cy="696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36631" y="3203687"/>
        <a:ext cx="696065" cy="696065"/>
      </dsp:txXfrm>
    </dsp:sp>
    <dsp:sp modelId="{4A59B6B9-C23A-4AFA-A549-F6B5FC6C2930}">
      <dsp:nvSpPr>
        <dsp:cNvPr id="0" name=""/>
        <dsp:cNvSpPr/>
      </dsp:nvSpPr>
      <dsp:spPr>
        <a:xfrm>
          <a:off x="7752032" y="4435188"/>
          <a:ext cx="696065" cy="696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752032" y="4435188"/>
        <a:ext cx="696065" cy="696065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9FBE5F-F63F-4269-82BF-D6B53FF1DE30}">
      <dsp:nvSpPr>
        <dsp:cNvPr id="0" name=""/>
        <dsp:cNvSpPr/>
      </dsp:nvSpPr>
      <dsp:spPr>
        <a:xfrm>
          <a:off x="4744752" y="887762"/>
          <a:ext cx="3716119" cy="429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82"/>
              </a:lnTo>
              <a:lnTo>
                <a:pt x="3716119" y="214982"/>
              </a:lnTo>
              <a:lnTo>
                <a:pt x="3716119" y="429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7080E3-F1A7-4D5F-9DCE-ECAA1BD44F5D}">
      <dsp:nvSpPr>
        <dsp:cNvPr id="0" name=""/>
        <dsp:cNvSpPr/>
      </dsp:nvSpPr>
      <dsp:spPr>
        <a:xfrm>
          <a:off x="4744752" y="887762"/>
          <a:ext cx="1238706" cy="429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82"/>
              </a:lnTo>
              <a:lnTo>
                <a:pt x="1238706" y="214982"/>
              </a:lnTo>
              <a:lnTo>
                <a:pt x="1238706" y="429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2DC01-EB69-463D-8342-E7B5FEF73EA2}">
      <dsp:nvSpPr>
        <dsp:cNvPr id="0" name=""/>
        <dsp:cNvSpPr/>
      </dsp:nvSpPr>
      <dsp:spPr>
        <a:xfrm>
          <a:off x="3506045" y="887762"/>
          <a:ext cx="1238706" cy="429964"/>
        </a:xfrm>
        <a:custGeom>
          <a:avLst/>
          <a:gdLst/>
          <a:ahLst/>
          <a:cxnLst/>
          <a:rect l="0" t="0" r="0" b="0"/>
          <a:pathLst>
            <a:path>
              <a:moveTo>
                <a:pt x="1238706" y="0"/>
              </a:moveTo>
              <a:lnTo>
                <a:pt x="1238706" y="214982"/>
              </a:lnTo>
              <a:lnTo>
                <a:pt x="0" y="214982"/>
              </a:lnTo>
              <a:lnTo>
                <a:pt x="0" y="429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A51E1-D585-42EE-A4E8-43F505F979F4}">
      <dsp:nvSpPr>
        <dsp:cNvPr id="0" name=""/>
        <dsp:cNvSpPr/>
      </dsp:nvSpPr>
      <dsp:spPr>
        <a:xfrm>
          <a:off x="1028632" y="887762"/>
          <a:ext cx="3716119" cy="429964"/>
        </a:xfrm>
        <a:custGeom>
          <a:avLst/>
          <a:gdLst/>
          <a:ahLst/>
          <a:cxnLst/>
          <a:rect l="0" t="0" r="0" b="0"/>
          <a:pathLst>
            <a:path>
              <a:moveTo>
                <a:pt x="3716119" y="0"/>
              </a:moveTo>
              <a:lnTo>
                <a:pt x="3716119" y="214982"/>
              </a:lnTo>
              <a:lnTo>
                <a:pt x="0" y="214982"/>
              </a:lnTo>
              <a:lnTo>
                <a:pt x="0" y="429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5814F-C43C-46B1-ACEF-1B25BEE9BC7A}">
      <dsp:nvSpPr>
        <dsp:cNvPr id="0" name=""/>
        <dsp:cNvSpPr/>
      </dsp:nvSpPr>
      <dsp:spPr>
        <a:xfrm>
          <a:off x="3238730" y="300185"/>
          <a:ext cx="3012042" cy="5875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u="sng" kern="1200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Ограничения:</a:t>
          </a:r>
          <a:endParaRPr lang="en-US" sz="1900" b="1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8730" y="300185"/>
        <a:ext cx="3012042" cy="587576"/>
      </dsp:txXfrm>
    </dsp:sp>
    <dsp:sp modelId="{4D6958C6-6AAB-461B-9DDD-A9933964A242}">
      <dsp:nvSpPr>
        <dsp:cNvPr id="0" name=""/>
        <dsp:cNvSpPr/>
      </dsp:nvSpPr>
      <dsp:spPr>
        <a:xfrm>
          <a:off x="4908" y="1317726"/>
          <a:ext cx="2047448" cy="1023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Значительные  затраты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08" y="1317726"/>
        <a:ext cx="2047448" cy="1023724"/>
      </dsp:txXfrm>
    </dsp:sp>
    <dsp:sp modelId="{17AAD785-44F3-471E-830A-5BC39503E4BC}">
      <dsp:nvSpPr>
        <dsp:cNvPr id="0" name=""/>
        <dsp:cNvSpPr/>
      </dsp:nvSpPr>
      <dsp:spPr>
        <a:xfrm>
          <a:off x="2482321" y="1317726"/>
          <a:ext cx="2047448" cy="1023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О наступлении  события заранее известно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82321" y="1317726"/>
        <a:ext cx="2047448" cy="1023724"/>
      </dsp:txXfrm>
    </dsp:sp>
    <dsp:sp modelId="{D481FE9F-5917-41C3-A99B-F31D7353D751}">
      <dsp:nvSpPr>
        <dsp:cNvPr id="0" name=""/>
        <dsp:cNvSpPr/>
      </dsp:nvSpPr>
      <dsp:spPr>
        <a:xfrm>
          <a:off x="4959734" y="1317726"/>
          <a:ext cx="2047448" cy="1023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Ограниченные  технические возможности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59734" y="1317726"/>
        <a:ext cx="2047448" cy="1023724"/>
      </dsp:txXfrm>
    </dsp:sp>
    <dsp:sp modelId="{DC529FC9-7EB0-4E1E-AB3C-D7BC6B8FF0C4}">
      <dsp:nvSpPr>
        <dsp:cNvPr id="0" name=""/>
        <dsp:cNvSpPr/>
      </dsp:nvSpPr>
      <dsp:spPr>
        <a:xfrm>
          <a:off x="7437146" y="1317726"/>
          <a:ext cx="2047448" cy="10237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Нет гарантии благоприятного  исхода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37146" y="1317726"/>
        <a:ext cx="2047448" cy="1023724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7080E3-F1A7-4D5F-9DCE-ECAA1BD44F5D}">
      <dsp:nvSpPr>
        <dsp:cNvPr id="0" name=""/>
        <dsp:cNvSpPr/>
      </dsp:nvSpPr>
      <dsp:spPr>
        <a:xfrm>
          <a:off x="3144313" y="697365"/>
          <a:ext cx="1467601" cy="509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707"/>
              </a:lnTo>
              <a:lnTo>
                <a:pt x="1467601" y="254707"/>
              </a:lnTo>
              <a:lnTo>
                <a:pt x="1467601" y="50941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A51E1-D585-42EE-A4E8-43F505F979F4}">
      <dsp:nvSpPr>
        <dsp:cNvPr id="0" name=""/>
        <dsp:cNvSpPr/>
      </dsp:nvSpPr>
      <dsp:spPr>
        <a:xfrm>
          <a:off x="1676711" y="697365"/>
          <a:ext cx="1467601" cy="509415"/>
        </a:xfrm>
        <a:custGeom>
          <a:avLst/>
          <a:gdLst/>
          <a:ahLst/>
          <a:cxnLst/>
          <a:rect l="0" t="0" r="0" b="0"/>
          <a:pathLst>
            <a:path>
              <a:moveTo>
                <a:pt x="1467601" y="0"/>
              </a:moveTo>
              <a:lnTo>
                <a:pt x="1467601" y="254707"/>
              </a:lnTo>
              <a:lnTo>
                <a:pt x="0" y="254707"/>
              </a:lnTo>
              <a:lnTo>
                <a:pt x="0" y="50941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5814F-C43C-46B1-ACEF-1B25BEE9BC7A}">
      <dsp:nvSpPr>
        <dsp:cNvPr id="0" name=""/>
        <dsp:cNvSpPr/>
      </dsp:nvSpPr>
      <dsp:spPr>
        <a:xfrm>
          <a:off x="1360000" y="1212"/>
          <a:ext cx="3568625" cy="6961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Ограничения:</a:t>
          </a:r>
          <a:endParaRPr lang="en-US" sz="1800" b="1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60000" y="1212"/>
        <a:ext cx="3568625" cy="696152"/>
      </dsp:txXfrm>
    </dsp:sp>
    <dsp:sp modelId="{4D6958C6-6AAB-461B-9DDD-A9933964A242}">
      <dsp:nvSpPr>
        <dsp:cNvPr id="0" name=""/>
        <dsp:cNvSpPr/>
      </dsp:nvSpPr>
      <dsp:spPr>
        <a:xfrm>
          <a:off x="463816" y="1206781"/>
          <a:ext cx="2425788" cy="12128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Значительные  затраты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3816" y="1206781"/>
        <a:ext cx="2425788" cy="1212894"/>
      </dsp:txXfrm>
    </dsp:sp>
    <dsp:sp modelId="{D481FE9F-5917-41C3-A99B-F31D7353D751}">
      <dsp:nvSpPr>
        <dsp:cNvPr id="0" name=""/>
        <dsp:cNvSpPr/>
      </dsp:nvSpPr>
      <dsp:spPr>
        <a:xfrm>
          <a:off x="3399020" y="1206781"/>
          <a:ext cx="2425788" cy="12128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Ограниченные  технические возможности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99020" y="1206781"/>
        <a:ext cx="2425788" cy="1212894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00FC95-76D9-4B1B-A0CF-76DA39414912}">
      <dsp:nvSpPr>
        <dsp:cNvPr id="0" name=""/>
        <dsp:cNvSpPr/>
      </dsp:nvSpPr>
      <dsp:spPr>
        <a:xfrm>
          <a:off x="4744752" y="977190"/>
          <a:ext cx="3931622" cy="341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586"/>
              </a:lnTo>
              <a:lnTo>
                <a:pt x="3931622" y="170586"/>
              </a:lnTo>
              <a:lnTo>
                <a:pt x="3931622" y="341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FBE5F-F63F-4269-82BF-D6B53FF1DE30}">
      <dsp:nvSpPr>
        <dsp:cNvPr id="0" name=""/>
        <dsp:cNvSpPr/>
      </dsp:nvSpPr>
      <dsp:spPr>
        <a:xfrm>
          <a:off x="4744752" y="977190"/>
          <a:ext cx="1965811" cy="341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586"/>
              </a:lnTo>
              <a:lnTo>
                <a:pt x="1965811" y="170586"/>
              </a:lnTo>
              <a:lnTo>
                <a:pt x="1965811" y="341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7080E3-F1A7-4D5F-9DCE-ECAA1BD44F5D}">
      <dsp:nvSpPr>
        <dsp:cNvPr id="0" name=""/>
        <dsp:cNvSpPr/>
      </dsp:nvSpPr>
      <dsp:spPr>
        <a:xfrm>
          <a:off x="4699031" y="977190"/>
          <a:ext cx="91440" cy="3411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2DC01-EB69-463D-8342-E7B5FEF73EA2}">
      <dsp:nvSpPr>
        <dsp:cNvPr id="0" name=""/>
        <dsp:cNvSpPr/>
      </dsp:nvSpPr>
      <dsp:spPr>
        <a:xfrm>
          <a:off x="2778940" y="977190"/>
          <a:ext cx="1965811" cy="341173"/>
        </a:xfrm>
        <a:custGeom>
          <a:avLst/>
          <a:gdLst/>
          <a:ahLst/>
          <a:cxnLst/>
          <a:rect l="0" t="0" r="0" b="0"/>
          <a:pathLst>
            <a:path>
              <a:moveTo>
                <a:pt x="1965811" y="0"/>
              </a:moveTo>
              <a:lnTo>
                <a:pt x="1965811" y="170586"/>
              </a:lnTo>
              <a:lnTo>
                <a:pt x="0" y="170586"/>
              </a:lnTo>
              <a:lnTo>
                <a:pt x="0" y="341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A51E1-D585-42EE-A4E8-43F505F979F4}">
      <dsp:nvSpPr>
        <dsp:cNvPr id="0" name=""/>
        <dsp:cNvSpPr/>
      </dsp:nvSpPr>
      <dsp:spPr>
        <a:xfrm>
          <a:off x="813129" y="977190"/>
          <a:ext cx="3931622" cy="341173"/>
        </a:xfrm>
        <a:custGeom>
          <a:avLst/>
          <a:gdLst/>
          <a:ahLst/>
          <a:cxnLst/>
          <a:rect l="0" t="0" r="0" b="0"/>
          <a:pathLst>
            <a:path>
              <a:moveTo>
                <a:pt x="3931622" y="0"/>
              </a:moveTo>
              <a:lnTo>
                <a:pt x="3931622" y="170586"/>
              </a:lnTo>
              <a:lnTo>
                <a:pt x="0" y="170586"/>
              </a:lnTo>
              <a:lnTo>
                <a:pt x="0" y="341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5814F-C43C-46B1-ACEF-1B25BEE9BC7A}">
      <dsp:nvSpPr>
        <dsp:cNvPr id="0" name=""/>
        <dsp:cNvSpPr/>
      </dsp:nvSpPr>
      <dsp:spPr>
        <a:xfrm>
          <a:off x="2386867" y="510952"/>
          <a:ext cx="4715769" cy="4662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latin typeface="Arial" panose="020B0604020202020204" pitchFamily="34" charset="0"/>
              <a:cs typeface="Arial" panose="020B0604020202020204" pitchFamily="34" charset="0"/>
            </a:rPr>
            <a:t>Источники финансирования:</a:t>
          </a:r>
          <a:endParaRPr lang="en-US" sz="2000" b="1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86867" y="510952"/>
        <a:ext cx="4715769" cy="466238"/>
      </dsp:txXfrm>
    </dsp:sp>
    <dsp:sp modelId="{4D6958C6-6AAB-461B-9DDD-A9933964A242}">
      <dsp:nvSpPr>
        <dsp:cNvPr id="0" name=""/>
        <dsp:cNvSpPr/>
      </dsp:nvSpPr>
      <dsp:spPr>
        <a:xfrm>
          <a:off x="810" y="1318364"/>
          <a:ext cx="1624637" cy="8123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Бюджет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0" y="1318364"/>
        <a:ext cx="1624637" cy="812318"/>
      </dsp:txXfrm>
    </dsp:sp>
    <dsp:sp modelId="{17AAD785-44F3-471E-830A-5BC39503E4BC}">
      <dsp:nvSpPr>
        <dsp:cNvPr id="0" name=""/>
        <dsp:cNvSpPr/>
      </dsp:nvSpPr>
      <dsp:spPr>
        <a:xfrm>
          <a:off x="1966622" y="1318364"/>
          <a:ext cx="1624637" cy="8123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Прибыль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66622" y="1318364"/>
        <a:ext cx="1624637" cy="812318"/>
      </dsp:txXfrm>
    </dsp:sp>
    <dsp:sp modelId="{D481FE9F-5917-41C3-A99B-F31D7353D751}">
      <dsp:nvSpPr>
        <dsp:cNvPr id="0" name=""/>
        <dsp:cNvSpPr/>
      </dsp:nvSpPr>
      <dsp:spPr>
        <a:xfrm>
          <a:off x="3932433" y="1318364"/>
          <a:ext cx="1624637" cy="8123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2433" y="1318364"/>
        <a:ext cx="1624637" cy="812318"/>
      </dsp:txXfrm>
    </dsp:sp>
    <dsp:sp modelId="{DC529FC9-7EB0-4E1E-AB3C-D7BC6B8FF0C4}">
      <dsp:nvSpPr>
        <dsp:cNvPr id="0" name=""/>
        <dsp:cNvSpPr/>
      </dsp:nvSpPr>
      <dsp:spPr>
        <a:xfrm>
          <a:off x="5898244" y="1318364"/>
          <a:ext cx="1624637" cy="8123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Кредиты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98244" y="1318364"/>
        <a:ext cx="1624637" cy="812318"/>
      </dsp:txXfrm>
    </dsp:sp>
    <dsp:sp modelId="{34B3A789-6E36-4046-968D-85D5BDFC1A7F}">
      <dsp:nvSpPr>
        <dsp:cNvPr id="0" name=""/>
        <dsp:cNvSpPr/>
      </dsp:nvSpPr>
      <dsp:spPr>
        <a:xfrm>
          <a:off x="7864055" y="1318364"/>
          <a:ext cx="1624637" cy="8123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Резервы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64055" y="1318364"/>
        <a:ext cx="1624637" cy="81231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7AFA2A-300B-47DC-BC3C-F481F134EFFA}">
      <dsp:nvSpPr>
        <dsp:cNvPr id="0" name=""/>
        <dsp:cNvSpPr/>
      </dsp:nvSpPr>
      <dsp:spPr>
        <a:xfrm>
          <a:off x="1354" y="873763"/>
          <a:ext cx="1219602" cy="1003375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анализ риска;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4" y="873763"/>
        <a:ext cx="1219602" cy="1003375"/>
      </dsp:txXfrm>
    </dsp:sp>
    <dsp:sp modelId="{B5AA5107-A5A0-4543-8DD6-1D37044E8CEE}">
      <dsp:nvSpPr>
        <dsp:cNvPr id="0" name=""/>
        <dsp:cNvSpPr/>
      </dsp:nvSpPr>
      <dsp:spPr>
        <a:xfrm>
          <a:off x="719269" y="873763"/>
          <a:ext cx="3205883" cy="1003375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выбор методов воздействия на риск при оценке их сравнительной эффективности;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9269" y="873763"/>
        <a:ext cx="3205883" cy="1003375"/>
      </dsp:txXfrm>
    </dsp:sp>
    <dsp:sp modelId="{4877B5C6-7FCE-4D55-8B19-759966A1A29E}">
      <dsp:nvSpPr>
        <dsp:cNvPr id="0" name=""/>
        <dsp:cNvSpPr/>
      </dsp:nvSpPr>
      <dsp:spPr>
        <a:xfrm>
          <a:off x="3423465" y="873763"/>
          <a:ext cx="2128309" cy="1003375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принятие решения;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3465" y="873763"/>
        <a:ext cx="2128309" cy="1003375"/>
      </dsp:txXfrm>
    </dsp:sp>
    <dsp:sp modelId="{A25A28A7-E697-4A7F-B096-0B5D4F18D693}">
      <dsp:nvSpPr>
        <dsp:cNvPr id="0" name=""/>
        <dsp:cNvSpPr/>
      </dsp:nvSpPr>
      <dsp:spPr>
        <a:xfrm>
          <a:off x="5050087" y="873763"/>
          <a:ext cx="2508437" cy="1003375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непосредственное воздействие на риск;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50087" y="873763"/>
        <a:ext cx="2508437" cy="1003375"/>
      </dsp:txXfrm>
    </dsp:sp>
    <dsp:sp modelId="{1DBC6392-33F2-4413-AFBC-A26F42E75EE6}">
      <dsp:nvSpPr>
        <dsp:cNvPr id="0" name=""/>
        <dsp:cNvSpPr/>
      </dsp:nvSpPr>
      <dsp:spPr>
        <a:xfrm>
          <a:off x="7056837" y="873763"/>
          <a:ext cx="2508437" cy="1003375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контроль и корректировка результатов процесса управления.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56837" y="873763"/>
        <a:ext cx="2508437" cy="10033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2D7006-CFD3-4B05-A660-32B272328A75}">
      <dsp:nvSpPr>
        <dsp:cNvPr id="0" name=""/>
        <dsp:cNvSpPr/>
      </dsp:nvSpPr>
      <dsp:spPr>
        <a:xfrm>
          <a:off x="1276505" y="2313"/>
          <a:ext cx="704752" cy="7047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D73420EF-C552-4796-A984-E09BEC8D61D7}">
      <dsp:nvSpPr>
        <dsp:cNvPr id="0" name=""/>
        <dsp:cNvSpPr/>
      </dsp:nvSpPr>
      <dsp:spPr>
        <a:xfrm>
          <a:off x="1628882" y="2313"/>
          <a:ext cx="3760115" cy="704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Случайности наступления событий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8882" y="2313"/>
        <a:ext cx="3760115" cy="704752"/>
      </dsp:txXfrm>
    </dsp:sp>
    <dsp:sp modelId="{30AD14FD-6934-488D-A21B-9740D58E7B27}">
      <dsp:nvSpPr>
        <dsp:cNvPr id="0" name=""/>
        <dsp:cNvSpPr/>
      </dsp:nvSpPr>
      <dsp:spPr>
        <a:xfrm>
          <a:off x="1276505" y="707066"/>
          <a:ext cx="704752" cy="7047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A51F9B0F-F525-49EC-974F-92E17336BE42}">
      <dsp:nvSpPr>
        <dsp:cNvPr id="0" name=""/>
        <dsp:cNvSpPr/>
      </dsp:nvSpPr>
      <dsp:spPr>
        <a:xfrm>
          <a:off x="1628882" y="707066"/>
          <a:ext cx="3760115" cy="704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Альтернативности решений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8882" y="707066"/>
        <a:ext cx="3760115" cy="704752"/>
      </dsp:txXfrm>
    </dsp:sp>
    <dsp:sp modelId="{DF7EA78C-C594-4394-AAC7-0D19BD971F0D}">
      <dsp:nvSpPr>
        <dsp:cNvPr id="0" name=""/>
        <dsp:cNvSpPr/>
      </dsp:nvSpPr>
      <dsp:spPr>
        <a:xfrm>
          <a:off x="1276505" y="1411819"/>
          <a:ext cx="704752" cy="7047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D7BB4F7-8DF3-4E41-828B-EA05FCAF26D2}">
      <dsp:nvSpPr>
        <dsp:cNvPr id="0" name=""/>
        <dsp:cNvSpPr/>
      </dsp:nvSpPr>
      <dsp:spPr>
        <a:xfrm>
          <a:off x="1628882" y="1411819"/>
          <a:ext cx="3760115" cy="704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Возможности определения ожидаемых результатов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8882" y="1411819"/>
        <a:ext cx="3760115" cy="704752"/>
      </dsp:txXfrm>
    </dsp:sp>
    <dsp:sp modelId="{6973F7E7-0A1D-4BDC-BE01-22CC51A21504}">
      <dsp:nvSpPr>
        <dsp:cNvPr id="0" name=""/>
        <dsp:cNvSpPr/>
      </dsp:nvSpPr>
      <dsp:spPr>
        <a:xfrm>
          <a:off x="1276505" y="2116572"/>
          <a:ext cx="704752" cy="7047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E9C31DCC-58E5-4C40-B1B7-BFFAEF51E1F1}">
      <dsp:nvSpPr>
        <dsp:cNvPr id="0" name=""/>
        <dsp:cNvSpPr/>
      </dsp:nvSpPr>
      <dsp:spPr>
        <a:xfrm>
          <a:off x="1628882" y="2116572"/>
          <a:ext cx="3760115" cy="704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Вероятности убытков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8882" y="2116572"/>
        <a:ext cx="3760115" cy="704752"/>
      </dsp:txXfrm>
    </dsp:sp>
    <dsp:sp modelId="{54733C36-AA48-40F2-9293-73032573E997}">
      <dsp:nvSpPr>
        <dsp:cNvPr id="0" name=""/>
        <dsp:cNvSpPr/>
      </dsp:nvSpPr>
      <dsp:spPr>
        <a:xfrm>
          <a:off x="1276505" y="2821325"/>
          <a:ext cx="704752" cy="7047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81937A4C-7421-41C1-A630-CBE711707B2D}">
      <dsp:nvSpPr>
        <dsp:cNvPr id="0" name=""/>
        <dsp:cNvSpPr/>
      </dsp:nvSpPr>
      <dsp:spPr>
        <a:xfrm>
          <a:off x="1628882" y="2821325"/>
          <a:ext cx="3760115" cy="704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Вероятности 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получения дополнительной прибыли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8882" y="2821325"/>
        <a:ext cx="3760115" cy="704752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A3ABFA-0960-458E-81B1-1D178203BB49}">
      <dsp:nvSpPr>
        <dsp:cNvPr id="0" name=""/>
        <dsp:cNvSpPr/>
      </dsp:nvSpPr>
      <dsp:spPr>
        <a:xfrm rot="5400000">
          <a:off x="599455" y="1675080"/>
          <a:ext cx="1481464" cy="168659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1B77DDE-A591-41C5-85FC-CD246C380486}">
      <dsp:nvSpPr>
        <dsp:cNvPr id="0" name=""/>
        <dsp:cNvSpPr/>
      </dsp:nvSpPr>
      <dsp:spPr>
        <a:xfrm>
          <a:off x="206957" y="32847"/>
          <a:ext cx="2493913" cy="174565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Анализ риска </a:t>
          </a:r>
          <a:r>
            <a:rPr lang="ru-RU" alt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— начальный этап, имеющий целью получение необходимой информации о структуре, свойствах объекта и имеющихся рисках. </a:t>
          </a:r>
          <a:endParaRPr lang="en-US" sz="1600" kern="1200" dirty="0"/>
        </a:p>
      </dsp:txBody>
      <dsp:txXfrm>
        <a:off x="206957" y="32847"/>
        <a:ext cx="2493913" cy="1745658"/>
      </dsp:txXfrm>
    </dsp:sp>
    <dsp:sp modelId="{8DA0FDBA-ED5C-4A92-9359-6CC22ADC322B}">
      <dsp:nvSpPr>
        <dsp:cNvPr id="0" name=""/>
        <dsp:cNvSpPr/>
      </dsp:nvSpPr>
      <dsp:spPr>
        <a:xfrm>
          <a:off x="2819713" y="139738"/>
          <a:ext cx="4269949" cy="14109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Собранной информации должно быть достаточно для того, </a:t>
          </a:r>
          <a:r>
            <a:rPr lang="ru-RU" alt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чтобы принимать адекватные решения на последующих стадиях. </a:t>
          </a:r>
          <a:endParaRPr lang="ru-RU" altLang="en-US" sz="14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Анализ состоит из </a:t>
          </a:r>
          <a:r>
            <a:rPr lang="ru-RU" altLang="en-US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выявления рисков и их оценки</a:t>
          </a:r>
          <a:r>
            <a:rPr lang="ru-RU" alt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alt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19713" y="139738"/>
        <a:ext cx="4269949" cy="1410918"/>
      </dsp:txXfrm>
    </dsp:sp>
    <dsp:sp modelId="{CF263525-5717-421B-B3E2-6FFC9191AC18}">
      <dsp:nvSpPr>
        <dsp:cNvPr id="0" name=""/>
        <dsp:cNvSpPr/>
      </dsp:nvSpPr>
      <dsp:spPr>
        <a:xfrm rot="5400000">
          <a:off x="3256642" y="3636031"/>
          <a:ext cx="1481464" cy="168659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5C625F1-7DBF-4FED-837A-DC26808456F9}">
      <dsp:nvSpPr>
        <dsp:cNvPr id="0" name=""/>
        <dsp:cNvSpPr/>
      </dsp:nvSpPr>
      <dsp:spPr>
        <a:xfrm>
          <a:off x="2864144" y="1993798"/>
          <a:ext cx="2493913" cy="174565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Затем наступает </a:t>
          </a:r>
          <a:r>
            <a:rPr lang="ru-RU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этап выбора метода воздействия на риски </a:t>
          </a:r>
          <a:r>
            <a:rPr lang="ru-RU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с целью минимизировать возможный ущерб в будущем. 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64144" y="1993798"/>
        <a:ext cx="2493913" cy="1745658"/>
      </dsp:txXfrm>
    </dsp:sp>
    <dsp:sp modelId="{928425A5-18D0-406C-82E7-29A991F03FB1}">
      <dsp:nvSpPr>
        <dsp:cNvPr id="0" name=""/>
        <dsp:cNvSpPr/>
      </dsp:nvSpPr>
      <dsp:spPr>
        <a:xfrm>
          <a:off x="5423619" y="2155955"/>
          <a:ext cx="4236847" cy="14109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Как правило, каждый вид риска допускает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два-три традиционных способа его уменьшения.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Поэтому возникает проблема оценки сравнительной эффективности методов воздействия на риск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для выбора наилучшего из них.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Сравнение может происходить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на основе различных критериев, в том числе экономических.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3619" y="2155955"/>
        <a:ext cx="4236847" cy="1410918"/>
      </dsp:txXfrm>
    </dsp:sp>
    <dsp:sp modelId="{F9148040-21A0-4E24-80C9-B50A1B531F72}">
      <dsp:nvSpPr>
        <dsp:cNvPr id="0" name=""/>
        <dsp:cNvSpPr/>
      </dsp:nvSpPr>
      <dsp:spPr>
        <a:xfrm>
          <a:off x="5328601" y="3983308"/>
          <a:ext cx="2493913" cy="174565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Этап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принятия решений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когда определяются требуемые финансовые и трудовые ресурсы,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28601" y="3983308"/>
        <a:ext cx="2493913" cy="1745658"/>
      </dsp:txXfrm>
    </dsp:sp>
    <dsp:sp modelId="{FDE3D8B0-6E34-4AE0-9805-BC8D38024DB1}">
      <dsp:nvSpPr>
        <dsp:cNvPr id="0" name=""/>
        <dsp:cNvSpPr/>
      </dsp:nvSpPr>
      <dsp:spPr>
        <a:xfrm>
          <a:off x="7851029" y="4100179"/>
          <a:ext cx="2536521" cy="1571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происходит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постановка и распределение задач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среди менеджеров, осуществляется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анализ рынка соответствующих услуг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проводятся консультации со специалистами.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51029" y="4100179"/>
        <a:ext cx="2536521" cy="1571297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A3ABFA-0960-458E-81B1-1D178203BB49}">
      <dsp:nvSpPr>
        <dsp:cNvPr id="0" name=""/>
        <dsp:cNvSpPr/>
      </dsp:nvSpPr>
      <dsp:spPr>
        <a:xfrm rot="5400000">
          <a:off x="1271471" y="1320271"/>
          <a:ext cx="1176941" cy="133990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1B77DDE-A591-41C5-85FC-CD246C380486}">
      <dsp:nvSpPr>
        <dsp:cNvPr id="0" name=""/>
        <dsp:cNvSpPr/>
      </dsp:nvSpPr>
      <dsp:spPr>
        <a:xfrm>
          <a:off x="75142" y="0"/>
          <a:ext cx="2269631" cy="1386828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Процесс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непосредственного воздействия на риск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представлен тремя основными способами: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142" y="0"/>
        <a:ext cx="2269631" cy="1386828"/>
      </dsp:txXfrm>
    </dsp:sp>
    <dsp:sp modelId="{8DA0FDBA-ED5C-4A92-9359-6CC22ADC322B}">
      <dsp:nvSpPr>
        <dsp:cNvPr id="0" name=""/>
        <dsp:cNvSpPr/>
      </dsp:nvSpPr>
      <dsp:spPr>
        <a:xfrm>
          <a:off x="2718179" y="64588"/>
          <a:ext cx="3392237" cy="11208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снижением</a:t>
          </a:r>
          <a:endParaRPr lang="ru-RU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сохранением</a:t>
          </a:r>
          <a:endParaRPr lang="ru-RU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передачей риска</a:t>
          </a:r>
          <a:endParaRPr lang="ru-RU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8179" y="64588"/>
        <a:ext cx="3392237" cy="1120896"/>
      </dsp:txXfrm>
    </dsp:sp>
    <dsp:sp modelId="{807EC4E0-946D-4B0B-8424-440EEAC4C677}">
      <dsp:nvSpPr>
        <dsp:cNvPr id="0" name=""/>
        <dsp:cNvSpPr/>
      </dsp:nvSpPr>
      <dsp:spPr>
        <a:xfrm rot="5400000">
          <a:off x="3455144" y="2680723"/>
          <a:ext cx="1176941" cy="133990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6200062-7BB4-4DAA-9008-6EA1D72206EE}">
      <dsp:nvSpPr>
        <dsp:cNvPr id="0" name=""/>
        <dsp:cNvSpPr/>
      </dsp:nvSpPr>
      <dsp:spPr>
        <a:xfrm>
          <a:off x="2557975" y="1152125"/>
          <a:ext cx="3005714" cy="180248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Снижение риска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подразумевает уменьшение либо размеров возможного ущерба, либо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вероятности наступления неблагоприятных событий</a:t>
          </a:r>
          <a:endParaRPr lang="ru-RU" altLang="en-US" sz="16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57975" y="1152125"/>
        <a:ext cx="3005714" cy="1802489"/>
      </dsp:txXfrm>
    </dsp:sp>
    <dsp:sp modelId="{5A74254D-9F67-4B7F-8E00-EEA7213D71B0}">
      <dsp:nvSpPr>
        <dsp:cNvPr id="0" name=""/>
        <dsp:cNvSpPr/>
      </dsp:nvSpPr>
      <dsp:spPr>
        <a:xfrm>
          <a:off x="5644040" y="1296144"/>
          <a:ext cx="4186397" cy="976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Чаще всего оно достигается при помощи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осуществления предупредительных организационно-технических мероприятий</a:t>
          </a:r>
          <a:endParaRPr lang="ru-RU" alt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44040" y="1296144"/>
        <a:ext cx="4186397" cy="976883"/>
      </dsp:txXfrm>
    </dsp:sp>
    <dsp:sp modelId="{4A69FA97-5BC1-4537-8154-A566E02BA914}">
      <dsp:nvSpPr>
        <dsp:cNvPr id="0" name=""/>
        <dsp:cNvSpPr/>
      </dsp:nvSpPr>
      <dsp:spPr>
        <a:xfrm>
          <a:off x="4420648" y="3357461"/>
          <a:ext cx="2208607" cy="236211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Сохранение риска на существующем уровне не всегда означает отказ от любых действий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направленных на компенсацию ущерба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хотя такая возможность предусмотрена</a:t>
          </a:r>
          <a:endParaRPr lang="ru-RU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20648" y="3357461"/>
        <a:ext cx="2208607" cy="2362116"/>
      </dsp:txXfrm>
    </dsp:sp>
    <dsp:sp modelId="{4035D99D-D6D4-4AAA-82F6-721828C804FD}">
      <dsp:nvSpPr>
        <dsp:cNvPr id="0" name=""/>
        <dsp:cNvSpPr/>
      </dsp:nvSpPr>
      <dsp:spPr>
        <a:xfrm>
          <a:off x="6740992" y="3312366"/>
          <a:ext cx="3265891" cy="2272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Предприятие может создать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специальные резервные фонды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(фонды самострахования или фонд риска), из которых будет производиться компенсация убытков при наступлении неблагоприятных ситуаций. Такой метод управления риском называется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самострахованием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40992" y="3312366"/>
        <a:ext cx="3265891" cy="227255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A3ABFA-0960-458E-81B1-1D178203BB49}">
      <dsp:nvSpPr>
        <dsp:cNvPr id="0" name=""/>
        <dsp:cNvSpPr/>
      </dsp:nvSpPr>
      <dsp:spPr>
        <a:xfrm rot="5400000">
          <a:off x="680928" y="1425548"/>
          <a:ext cx="2095213" cy="23853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1B77DDE-A591-41C5-85FC-CD246C380486}">
      <dsp:nvSpPr>
        <dsp:cNvPr id="0" name=""/>
        <dsp:cNvSpPr/>
      </dsp:nvSpPr>
      <dsp:spPr>
        <a:xfrm>
          <a:off x="0" y="0"/>
          <a:ext cx="2770154" cy="167169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Меры по передаче риска означают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передачу ответственности за него третьим лицам при сохранении существующего уровня риска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2770154" cy="1671690"/>
      </dsp:txXfrm>
    </dsp:sp>
    <dsp:sp modelId="{8DA0FDBA-ED5C-4A92-9359-6CC22ADC322B}">
      <dsp:nvSpPr>
        <dsp:cNvPr id="0" name=""/>
        <dsp:cNvSpPr/>
      </dsp:nvSpPr>
      <dsp:spPr>
        <a:xfrm>
          <a:off x="2967784" y="86800"/>
          <a:ext cx="6038929" cy="1212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К ним относятся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страхование, которое подразумевает передачу риска страховой компании за определенную плату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а также различного рода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финансовые гарантии, поручительства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и т.д. 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67784" y="86800"/>
        <a:ext cx="6038929" cy="1212510"/>
      </dsp:txXfrm>
    </dsp:sp>
    <dsp:sp modelId="{8EABA8AC-EBBC-460A-BABC-05DCD22EA290}">
      <dsp:nvSpPr>
        <dsp:cNvPr id="0" name=""/>
        <dsp:cNvSpPr/>
      </dsp:nvSpPr>
      <dsp:spPr>
        <a:xfrm>
          <a:off x="2879888" y="2232248"/>
          <a:ext cx="2902174" cy="320063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Заключительным этапом управления риском являются </a:t>
          </a: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контроль и корректировка результатов реализации выбранной стратегии с учетом новой информации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79888" y="2232248"/>
        <a:ext cx="2902174" cy="3200630"/>
      </dsp:txXfrm>
    </dsp:sp>
    <dsp:sp modelId="{5DA9EEB1-18FF-4D4F-90F7-00ACC7D46F14}">
      <dsp:nvSpPr>
        <dsp:cNvPr id="0" name=""/>
        <dsp:cNvSpPr/>
      </dsp:nvSpPr>
      <dsp:spPr>
        <a:xfrm>
          <a:off x="5925781" y="2016232"/>
          <a:ext cx="3935449" cy="3315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Контроль состоит в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получении информации от менеджеров о произошедших убытках и принятых мерах по их минимизации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Он может выражаться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 выявлении новых обстоятельств, изменяющих уровень риска, передаче этих сведений страховой компании, наблюдении за эффективностью работы систем обеспечения безопасности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и т.д. 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Раз в несколько лет должен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происходить пересмотр данных об эффективности используемых мер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 управлению рисками с учетом информации о произошедших за этот период убытках.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25781" y="2016232"/>
        <a:ext cx="3935449" cy="3315925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5A3682-ACE5-4D15-A04C-9DD6638D81FE}">
      <dsp:nvSpPr>
        <dsp:cNvPr id="0" name=""/>
        <dsp:cNvSpPr/>
      </dsp:nvSpPr>
      <dsp:spPr>
        <a:xfrm>
          <a:off x="4140460" y="693577"/>
          <a:ext cx="3242833" cy="375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01"/>
              </a:lnTo>
              <a:lnTo>
                <a:pt x="3242833" y="187601"/>
              </a:lnTo>
              <a:lnTo>
                <a:pt x="3242833" y="375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87F65-1982-4D8E-9578-C91A9ABB887B}">
      <dsp:nvSpPr>
        <dsp:cNvPr id="0" name=""/>
        <dsp:cNvSpPr/>
      </dsp:nvSpPr>
      <dsp:spPr>
        <a:xfrm>
          <a:off x="4140460" y="693577"/>
          <a:ext cx="1080944" cy="375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01"/>
              </a:lnTo>
              <a:lnTo>
                <a:pt x="1080944" y="187601"/>
              </a:lnTo>
              <a:lnTo>
                <a:pt x="1080944" y="375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80085-E773-41C3-8604-82A4FC262F16}">
      <dsp:nvSpPr>
        <dsp:cNvPr id="0" name=""/>
        <dsp:cNvSpPr/>
      </dsp:nvSpPr>
      <dsp:spPr>
        <a:xfrm>
          <a:off x="3059515" y="693577"/>
          <a:ext cx="1080944" cy="375203"/>
        </a:xfrm>
        <a:custGeom>
          <a:avLst/>
          <a:gdLst/>
          <a:ahLst/>
          <a:cxnLst/>
          <a:rect l="0" t="0" r="0" b="0"/>
          <a:pathLst>
            <a:path>
              <a:moveTo>
                <a:pt x="1080944" y="0"/>
              </a:moveTo>
              <a:lnTo>
                <a:pt x="1080944" y="187601"/>
              </a:lnTo>
              <a:lnTo>
                <a:pt x="0" y="187601"/>
              </a:lnTo>
              <a:lnTo>
                <a:pt x="0" y="375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C8DC7-5F9E-401F-A4EB-D7B1CFD9C62C}">
      <dsp:nvSpPr>
        <dsp:cNvPr id="0" name=""/>
        <dsp:cNvSpPr/>
      </dsp:nvSpPr>
      <dsp:spPr>
        <a:xfrm>
          <a:off x="897626" y="693577"/>
          <a:ext cx="3242833" cy="375203"/>
        </a:xfrm>
        <a:custGeom>
          <a:avLst/>
          <a:gdLst/>
          <a:ahLst/>
          <a:cxnLst/>
          <a:rect l="0" t="0" r="0" b="0"/>
          <a:pathLst>
            <a:path>
              <a:moveTo>
                <a:pt x="3242833" y="0"/>
              </a:moveTo>
              <a:lnTo>
                <a:pt x="3242833" y="187601"/>
              </a:lnTo>
              <a:lnTo>
                <a:pt x="0" y="187601"/>
              </a:lnTo>
              <a:lnTo>
                <a:pt x="0" y="375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EACEF-EB01-40BF-9A1C-F7302496BCB2}">
      <dsp:nvSpPr>
        <dsp:cNvPr id="0" name=""/>
        <dsp:cNvSpPr/>
      </dsp:nvSpPr>
      <dsp:spPr>
        <a:xfrm>
          <a:off x="1964956" y="126108"/>
          <a:ext cx="4351007" cy="5674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Четыре метода управления риском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64956" y="126108"/>
        <a:ext cx="4351007" cy="567469"/>
      </dsp:txXfrm>
    </dsp:sp>
    <dsp:sp modelId="{7B5A072D-B525-4E18-B510-F3E4B1E5D936}">
      <dsp:nvSpPr>
        <dsp:cNvPr id="0" name=""/>
        <dsp:cNvSpPr/>
      </dsp:nvSpPr>
      <dsp:spPr>
        <a:xfrm>
          <a:off x="4283" y="1068781"/>
          <a:ext cx="1786685" cy="8933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упразднение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83" y="1068781"/>
        <a:ext cx="1786685" cy="893342"/>
      </dsp:txXfrm>
    </dsp:sp>
    <dsp:sp modelId="{903322C4-04D4-4E16-A276-F07239ABB3C0}">
      <dsp:nvSpPr>
        <dsp:cNvPr id="0" name=""/>
        <dsp:cNvSpPr/>
      </dsp:nvSpPr>
      <dsp:spPr>
        <a:xfrm>
          <a:off x="2166172" y="1068781"/>
          <a:ext cx="1786685" cy="8933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предотвращение потерь и контроль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6172" y="1068781"/>
        <a:ext cx="1786685" cy="893342"/>
      </dsp:txXfrm>
    </dsp:sp>
    <dsp:sp modelId="{1A9D9509-DE7C-4E7A-A6FA-FF5E81D56A6E}">
      <dsp:nvSpPr>
        <dsp:cNvPr id="0" name=""/>
        <dsp:cNvSpPr/>
      </dsp:nvSpPr>
      <dsp:spPr>
        <a:xfrm>
          <a:off x="4328061" y="1068781"/>
          <a:ext cx="1786685" cy="8933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страхование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8061" y="1068781"/>
        <a:ext cx="1786685" cy="893342"/>
      </dsp:txXfrm>
    </dsp:sp>
    <dsp:sp modelId="{4B353125-E6A7-4BD9-8DB6-CB828E76C30A}">
      <dsp:nvSpPr>
        <dsp:cNvPr id="0" name=""/>
        <dsp:cNvSpPr/>
      </dsp:nvSpPr>
      <dsp:spPr>
        <a:xfrm>
          <a:off x="6489951" y="1068781"/>
          <a:ext cx="1786685" cy="8933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поглощение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89951" y="1068781"/>
        <a:ext cx="1786685" cy="89334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2D7006-CFD3-4B05-A660-32B272328A75}">
      <dsp:nvSpPr>
        <dsp:cNvPr id="0" name=""/>
        <dsp:cNvSpPr/>
      </dsp:nvSpPr>
      <dsp:spPr>
        <a:xfrm>
          <a:off x="784818" y="1794"/>
          <a:ext cx="881200" cy="88120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D73420EF-C552-4796-A984-E09BEC8D61D7}">
      <dsp:nvSpPr>
        <dsp:cNvPr id="0" name=""/>
        <dsp:cNvSpPr/>
      </dsp:nvSpPr>
      <dsp:spPr>
        <a:xfrm>
          <a:off x="1225419" y="1794"/>
          <a:ext cx="4701528" cy="88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Риск непосредственно связан с принятием решения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5419" y="1794"/>
        <a:ext cx="4701528" cy="881200"/>
      </dsp:txXfrm>
    </dsp:sp>
    <dsp:sp modelId="{D0CDFD86-8659-4F37-A621-E6AABB91BB4B}">
      <dsp:nvSpPr>
        <dsp:cNvPr id="0" name=""/>
        <dsp:cNvSpPr/>
      </dsp:nvSpPr>
      <dsp:spPr>
        <a:xfrm>
          <a:off x="784818" y="882995"/>
          <a:ext cx="881200" cy="88120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B4DE7FCD-C218-4412-BFA5-AE122AF6B7DD}">
      <dsp:nvSpPr>
        <dsp:cNvPr id="0" name=""/>
        <dsp:cNvSpPr/>
      </dsp:nvSpPr>
      <dsp:spPr>
        <a:xfrm>
          <a:off x="1225419" y="882995"/>
          <a:ext cx="4701528" cy="88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Выбор решений носит вероятностный характер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5419" y="882995"/>
        <a:ext cx="4701528" cy="881200"/>
      </dsp:txXfrm>
    </dsp:sp>
    <dsp:sp modelId="{4A110C04-AF6E-4B5D-88F8-B9A6E2F73316}">
      <dsp:nvSpPr>
        <dsp:cNvPr id="0" name=""/>
        <dsp:cNvSpPr/>
      </dsp:nvSpPr>
      <dsp:spPr>
        <a:xfrm>
          <a:off x="784818" y="1764196"/>
          <a:ext cx="881200" cy="88120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44A349C8-5670-4859-A844-A1987AE7E00C}">
      <dsp:nvSpPr>
        <dsp:cNvPr id="0" name=""/>
        <dsp:cNvSpPr/>
      </dsp:nvSpPr>
      <dsp:spPr>
        <a:xfrm>
          <a:off x="1225419" y="1764196"/>
          <a:ext cx="4701528" cy="88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Вероятность каждого решения определенна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5419" y="1764196"/>
        <a:ext cx="4701528" cy="881200"/>
      </dsp:txXfrm>
    </dsp:sp>
    <dsp:sp modelId="{08E9AA5C-CC8E-4940-8CEA-6721DAA0F92A}">
      <dsp:nvSpPr>
        <dsp:cNvPr id="0" name=""/>
        <dsp:cNvSpPr/>
      </dsp:nvSpPr>
      <dsp:spPr>
        <a:xfrm>
          <a:off x="784818" y="2645396"/>
          <a:ext cx="881200" cy="88120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CFC37B6E-7A40-420A-8F68-768AFBCA615E}">
      <dsp:nvSpPr>
        <dsp:cNvPr id="0" name=""/>
        <dsp:cNvSpPr/>
      </dsp:nvSpPr>
      <dsp:spPr>
        <a:xfrm>
          <a:off x="1225419" y="2645396"/>
          <a:ext cx="4701528" cy="88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Риск связывают с возможностью потерь или убытка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5419" y="2645396"/>
        <a:ext cx="4701528" cy="881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2D7006-CFD3-4B05-A660-32B272328A75}">
      <dsp:nvSpPr>
        <dsp:cNvPr id="0" name=""/>
        <dsp:cNvSpPr/>
      </dsp:nvSpPr>
      <dsp:spPr>
        <a:xfrm>
          <a:off x="1224132" y="32115"/>
          <a:ext cx="1282156" cy="8815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D73420EF-C552-4796-A984-E09BEC8D61D7}">
      <dsp:nvSpPr>
        <dsp:cNvPr id="0" name=""/>
        <dsp:cNvSpPr/>
      </dsp:nvSpPr>
      <dsp:spPr>
        <a:xfrm>
          <a:off x="1728206" y="51236"/>
          <a:ext cx="7560814" cy="881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1. Возможность отклонения от предполагаемой цели (как отрицательного так и положительного)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206" y="51236"/>
        <a:ext cx="7560814" cy="881546"/>
      </dsp:txXfrm>
    </dsp:sp>
    <dsp:sp modelId="{5499D1D3-0EBA-4B73-98B0-1199F720A7E2}">
      <dsp:nvSpPr>
        <dsp:cNvPr id="0" name=""/>
        <dsp:cNvSpPr/>
      </dsp:nvSpPr>
      <dsp:spPr>
        <a:xfrm>
          <a:off x="1224132" y="913662"/>
          <a:ext cx="1282156" cy="8815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B9BDE66B-FDF1-433E-BBFA-6BB826B8DDD6}">
      <dsp:nvSpPr>
        <dsp:cNvPr id="0" name=""/>
        <dsp:cNvSpPr/>
      </dsp:nvSpPr>
      <dsp:spPr>
        <a:xfrm>
          <a:off x="1728206" y="932782"/>
          <a:ext cx="7560814" cy="881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 Вероятность достижения предполагаемого результата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206" y="932782"/>
        <a:ext cx="7560814" cy="881546"/>
      </dsp:txXfrm>
    </dsp:sp>
    <dsp:sp modelId="{D3640B85-47CA-4E5A-AABD-31B9C28CFA86}">
      <dsp:nvSpPr>
        <dsp:cNvPr id="0" name=""/>
        <dsp:cNvSpPr/>
      </dsp:nvSpPr>
      <dsp:spPr>
        <a:xfrm>
          <a:off x="1224132" y="1795208"/>
          <a:ext cx="1282156" cy="8815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3D722AD9-C64D-4A11-AECD-0F875CDC95F2}">
      <dsp:nvSpPr>
        <dsp:cNvPr id="0" name=""/>
        <dsp:cNvSpPr/>
      </dsp:nvSpPr>
      <dsp:spPr>
        <a:xfrm>
          <a:off x="1728206" y="1814329"/>
          <a:ext cx="7560814" cy="881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3. Отсутствие уверенности в достижении поставленной цели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206" y="1814329"/>
        <a:ext cx="7560814" cy="881546"/>
      </dsp:txXfrm>
    </dsp:sp>
    <dsp:sp modelId="{B43A13D9-64FF-4C63-8693-788CD42179E2}">
      <dsp:nvSpPr>
        <dsp:cNvPr id="0" name=""/>
        <dsp:cNvSpPr/>
      </dsp:nvSpPr>
      <dsp:spPr>
        <a:xfrm>
          <a:off x="1224132" y="2646845"/>
          <a:ext cx="1282156" cy="88154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D6ACF6A8-74A9-4346-992F-6A9328E6109C}">
      <dsp:nvSpPr>
        <dsp:cNvPr id="0" name=""/>
        <dsp:cNvSpPr/>
      </dsp:nvSpPr>
      <dsp:spPr>
        <a:xfrm>
          <a:off x="1728206" y="2646845"/>
          <a:ext cx="7560814" cy="881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. Возможность материальных, моральных потерь, ущерба здоровью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8206" y="2646845"/>
        <a:ext cx="7560814" cy="88154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CBD13A-8450-414C-8640-349223353218}">
      <dsp:nvSpPr>
        <dsp:cNvPr id="0" name=""/>
        <dsp:cNvSpPr/>
      </dsp:nvSpPr>
      <dsp:spPr>
        <a:xfrm rot="16200000">
          <a:off x="1913244" y="675897"/>
          <a:ext cx="2059780" cy="1985971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80010" tIns="133350" rIns="120015" bIns="13335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Arial" panose="020B0604020202020204" pitchFamily="34" charset="0"/>
              <a:cs typeface="Arial" panose="020B0604020202020204" pitchFamily="34" charset="0"/>
            </a:rPr>
            <a:t>Частота наступления рисков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6200000">
        <a:off x="1913244" y="675897"/>
        <a:ext cx="2059780" cy="1985971"/>
      </dsp:txXfrm>
    </dsp:sp>
    <dsp:sp modelId="{38F6B281-522C-44A7-A383-783B8C444B4D}">
      <dsp:nvSpPr>
        <dsp:cNvPr id="0" name=""/>
        <dsp:cNvSpPr/>
      </dsp:nvSpPr>
      <dsp:spPr>
        <a:xfrm rot="5400000">
          <a:off x="5585653" y="603887"/>
          <a:ext cx="2059780" cy="1985971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Тяжесть последствий - возможный ущерб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5585653" y="603887"/>
        <a:ext cx="2059780" cy="1985971"/>
      </dsp:txXfrm>
    </dsp:sp>
    <dsp:sp modelId="{6790DE86-1EAB-48E1-A69B-583533C06657}">
      <dsp:nvSpPr>
        <dsp:cNvPr id="0" name=""/>
        <dsp:cNvSpPr/>
      </dsp:nvSpPr>
      <dsp:spPr>
        <a:xfrm>
          <a:off x="3681288" y="0"/>
          <a:ext cx="2076150" cy="131583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F47C252-3F65-451E-B460-4F136D05349D}">
      <dsp:nvSpPr>
        <dsp:cNvPr id="0" name=""/>
        <dsp:cNvSpPr/>
      </dsp:nvSpPr>
      <dsp:spPr>
        <a:xfrm rot="10800000">
          <a:off x="3681288" y="1888052"/>
          <a:ext cx="2076150" cy="131583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9F9203-61A4-4EF5-A966-FFE540726361}">
      <dsp:nvSpPr>
        <dsp:cNvPr id="0" name=""/>
        <dsp:cNvSpPr/>
      </dsp:nvSpPr>
      <dsp:spPr>
        <a:xfrm>
          <a:off x="2074420" y="546"/>
          <a:ext cx="2546184" cy="115103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Экзогенные (внешние) риски;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74420" y="546"/>
        <a:ext cx="2546184" cy="1151034"/>
      </dsp:txXfrm>
    </dsp:sp>
    <dsp:sp modelId="{C3D529FB-873D-478A-8714-7A553CAA3106}">
      <dsp:nvSpPr>
        <dsp:cNvPr id="0" name=""/>
        <dsp:cNvSpPr/>
      </dsp:nvSpPr>
      <dsp:spPr>
        <a:xfrm>
          <a:off x="4812444" y="546"/>
          <a:ext cx="2546184" cy="115103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Эндогенные (внутренние) риски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12444" y="546"/>
        <a:ext cx="2546184" cy="115103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9F9203-61A4-4EF5-A966-FFE540726361}">
      <dsp:nvSpPr>
        <dsp:cNvPr id="0" name=""/>
        <dsp:cNvSpPr/>
      </dsp:nvSpPr>
      <dsp:spPr>
        <a:xfrm>
          <a:off x="2074420" y="546"/>
          <a:ext cx="2546184" cy="115103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Поддающиеся регулированию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74420" y="546"/>
        <a:ext cx="2546184" cy="1151034"/>
      </dsp:txXfrm>
    </dsp:sp>
    <dsp:sp modelId="{C3D529FB-873D-478A-8714-7A553CAA3106}">
      <dsp:nvSpPr>
        <dsp:cNvPr id="0" name=""/>
        <dsp:cNvSpPr/>
      </dsp:nvSpPr>
      <dsp:spPr>
        <a:xfrm>
          <a:off x="4812444" y="546"/>
          <a:ext cx="2546184" cy="115103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Не поддающиеся </a:t>
          </a:r>
          <a:r>
            <a:rPr lang="ru-RU" kern="12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регулированию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12444" y="546"/>
        <a:ext cx="2546184" cy="115103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AB2BC9-2442-4955-B25B-647EB57F2701}">
      <dsp:nvSpPr>
        <dsp:cNvPr id="0" name=""/>
        <dsp:cNvSpPr/>
      </dsp:nvSpPr>
      <dsp:spPr>
        <a:xfrm>
          <a:off x="8227" y="86971"/>
          <a:ext cx="2459101" cy="19595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Производственный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связан с невыполнением предприятием планов по производству продукции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27" y="86971"/>
        <a:ext cx="2459101" cy="1959596"/>
      </dsp:txXfrm>
    </dsp:sp>
    <dsp:sp modelId="{452FE743-9A51-4ADF-B3FE-84CDE71573C3}">
      <dsp:nvSpPr>
        <dsp:cNvPr id="0" name=""/>
        <dsp:cNvSpPr/>
      </dsp:nvSpPr>
      <dsp:spPr>
        <a:xfrm>
          <a:off x="2713238" y="761840"/>
          <a:ext cx="521329" cy="609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3238" y="761840"/>
        <a:ext cx="521329" cy="609857"/>
      </dsp:txXfrm>
    </dsp:sp>
    <dsp:sp modelId="{6382C458-1D0F-4A0F-A0CF-D254893632B4}">
      <dsp:nvSpPr>
        <dsp:cNvPr id="0" name=""/>
        <dsp:cNvSpPr/>
      </dsp:nvSpPr>
      <dsp:spPr>
        <a:xfrm>
          <a:off x="3450969" y="86971"/>
          <a:ext cx="2459101" cy="19595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Коммерческий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риск потерь в процессе финансово-хозяйственной деятельности (повышение стоимости сырья, потери и порча товара и т.п.)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50969" y="86971"/>
        <a:ext cx="2459101" cy="1959596"/>
      </dsp:txXfrm>
    </dsp:sp>
    <dsp:sp modelId="{3802C573-D28F-48D4-BC70-1901A9262BAD}">
      <dsp:nvSpPr>
        <dsp:cNvPr id="0" name=""/>
        <dsp:cNvSpPr/>
      </dsp:nvSpPr>
      <dsp:spPr>
        <a:xfrm>
          <a:off x="6155980" y="761840"/>
          <a:ext cx="521329" cy="609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55980" y="761840"/>
        <a:ext cx="521329" cy="609857"/>
      </dsp:txXfrm>
    </dsp:sp>
    <dsp:sp modelId="{581B842A-0BC9-4FBF-8BF6-4311F7D982AC}">
      <dsp:nvSpPr>
        <dsp:cNvPr id="0" name=""/>
        <dsp:cNvSpPr/>
      </dsp:nvSpPr>
      <dsp:spPr>
        <a:xfrm>
          <a:off x="6893711" y="86971"/>
          <a:ext cx="2459101" cy="19595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Финансовый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невозможность выполнения финансовых обязательств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93711" y="86971"/>
        <a:ext cx="2459101" cy="195959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05F004-BAF7-478C-96EA-D03D73609009}">
      <dsp:nvSpPr>
        <dsp:cNvPr id="0" name=""/>
        <dsp:cNvSpPr/>
      </dsp:nvSpPr>
      <dsp:spPr>
        <a:xfrm>
          <a:off x="-4174953" y="-640650"/>
          <a:ext cx="4974620" cy="4974620"/>
        </a:xfrm>
        <a:prstGeom prst="blockArc">
          <a:avLst>
            <a:gd name="adj1" fmla="val 18900000"/>
            <a:gd name="adj2" fmla="val 2700000"/>
            <a:gd name="adj3" fmla="val 43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FF0088-AE15-4188-8AA4-445C22A02490}">
      <dsp:nvSpPr>
        <dsp:cNvPr id="0" name=""/>
        <dsp:cNvSpPr/>
      </dsp:nvSpPr>
      <dsp:spPr>
        <a:xfrm>
          <a:off x="298947" y="194490"/>
          <a:ext cx="9152620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Природно-естественные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проявление стихийных сил природы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8947" y="194490"/>
        <a:ext cx="9152620" cy="388832"/>
      </dsp:txXfrm>
    </dsp:sp>
    <dsp:sp modelId="{777D7421-77B2-4429-9DF2-4601D33C4E36}">
      <dsp:nvSpPr>
        <dsp:cNvPr id="0" name=""/>
        <dsp:cNvSpPr/>
      </dsp:nvSpPr>
      <dsp:spPr>
        <a:xfrm>
          <a:off x="55927" y="145886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0687665-76B9-41CF-A3D1-E4D91D0F9229}">
      <dsp:nvSpPr>
        <dsp:cNvPr id="0" name=""/>
        <dsp:cNvSpPr/>
      </dsp:nvSpPr>
      <dsp:spPr>
        <a:xfrm>
          <a:off x="618789" y="777665"/>
          <a:ext cx="8832778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Экологические</a:t>
          </a:r>
          <a:r>
            <a:rPr lang="ru-RU" sz="1700" kern="120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нанесение ущерба окружающей среде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8789" y="777665"/>
        <a:ext cx="8832778" cy="388832"/>
      </dsp:txXfrm>
    </dsp:sp>
    <dsp:sp modelId="{D08E6182-6B0F-4D74-A4A9-E2BA80EE81EB}">
      <dsp:nvSpPr>
        <dsp:cNvPr id="0" name=""/>
        <dsp:cNvSpPr/>
      </dsp:nvSpPr>
      <dsp:spPr>
        <a:xfrm>
          <a:off x="375768" y="729061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50790A-49F7-45A1-BC06-1CBF709A467B}">
      <dsp:nvSpPr>
        <dsp:cNvPr id="0" name=""/>
        <dsp:cNvSpPr/>
      </dsp:nvSpPr>
      <dsp:spPr>
        <a:xfrm>
          <a:off x="765044" y="1360840"/>
          <a:ext cx="8686523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Политические</a:t>
          </a:r>
          <a:r>
            <a:rPr lang="ru-RU" sz="1700" kern="120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убытки из-за государственной политики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5044" y="1360840"/>
        <a:ext cx="8686523" cy="388832"/>
      </dsp:txXfrm>
    </dsp:sp>
    <dsp:sp modelId="{484AF878-02F0-47A8-893E-2661EA50B8C4}">
      <dsp:nvSpPr>
        <dsp:cNvPr id="0" name=""/>
        <dsp:cNvSpPr/>
      </dsp:nvSpPr>
      <dsp:spPr>
        <a:xfrm>
          <a:off x="522024" y="1312236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64F0F7C-8F8D-4421-BB7A-2EA8C23F96B4}">
      <dsp:nvSpPr>
        <dsp:cNvPr id="0" name=""/>
        <dsp:cNvSpPr/>
      </dsp:nvSpPr>
      <dsp:spPr>
        <a:xfrm>
          <a:off x="765044" y="1943646"/>
          <a:ext cx="8686523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Транспортные</a:t>
          </a:r>
          <a:r>
            <a:rPr lang="ru-RU" sz="1700" kern="120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риски перевозок или доставки товара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5044" y="1943646"/>
        <a:ext cx="8686523" cy="388832"/>
      </dsp:txXfrm>
    </dsp:sp>
    <dsp:sp modelId="{834E6E5A-8918-4931-8C4A-F62012DB3FCC}">
      <dsp:nvSpPr>
        <dsp:cNvPr id="0" name=""/>
        <dsp:cNvSpPr/>
      </dsp:nvSpPr>
      <dsp:spPr>
        <a:xfrm>
          <a:off x="522024" y="1895041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5776715-F87F-4053-971B-1BCC194AE230}">
      <dsp:nvSpPr>
        <dsp:cNvPr id="0" name=""/>
        <dsp:cNvSpPr/>
      </dsp:nvSpPr>
      <dsp:spPr>
        <a:xfrm>
          <a:off x="618789" y="2526821"/>
          <a:ext cx="8832778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Имущественные</a:t>
          </a:r>
          <a:r>
            <a:rPr lang="ru-RU" sz="1700" kern="120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риски порчи имущества, аварий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8789" y="2526821"/>
        <a:ext cx="8832778" cy="388832"/>
      </dsp:txXfrm>
    </dsp:sp>
    <dsp:sp modelId="{BBE12222-0AA6-4489-86B2-DE55E9C20F97}">
      <dsp:nvSpPr>
        <dsp:cNvPr id="0" name=""/>
        <dsp:cNvSpPr/>
      </dsp:nvSpPr>
      <dsp:spPr>
        <a:xfrm>
          <a:off x="375768" y="2478217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5CF0D5-F334-446A-BA7D-16DC66FF3BB1}">
      <dsp:nvSpPr>
        <dsp:cNvPr id="0" name=""/>
        <dsp:cNvSpPr/>
      </dsp:nvSpPr>
      <dsp:spPr>
        <a:xfrm>
          <a:off x="298947" y="3109996"/>
          <a:ext cx="9152620" cy="3888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36" tIns="43180" rIns="43180" bIns="4318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Торговые</a:t>
          </a:r>
          <a:r>
            <a:rPr lang="ru-RU" sz="1700" kern="120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убытки из-за задержки платежей, </a:t>
          </a:r>
          <a:r>
            <a:rPr lang="ru-RU" sz="17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непоставки</a:t>
          </a: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 товара, отказа платежей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8947" y="3109996"/>
        <a:ext cx="9152620" cy="388832"/>
      </dsp:txXfrm>
    </dsp:sp>
    <dsp:sp modelId="{F8E6F038-DA27-4957-9FCB-77AC1F5BA364}">
      <dsp:nvSpPr>
        <dsp:cNvPr id="0" name=""/>
        <dsp:cNvSpPr/>
      </dsp:nvSpPr>
      <dsp:spPr>
        <a:xfrm>
          <a:off x="55927" y="3061392"/>
          <a:ext cx="486040" cy="4860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41B-5C57-436C-90E6-D46C969112ED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B4C3B-A507-4AC6-8C55-FDBC06173C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994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5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5"/>
            <a:ext cx="65214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7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9" y="1535117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9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8" y="273054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8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6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4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B83CA53-AE35-48B9-8B85-77295771D8C3}" type="datetimeFigureOut">
              <a:rPr lang="ru-RU" smtClean="0"/>
              <a:pPr/>
              <a:t>12.09.2021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3CFF65C-B071-417A-8D04-EB13727802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078" y="188640"/>
            <a:ext cx="7440749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0672" y="1196752"/>
            <a:ext cx="61431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</a:rPr>
              <a:t>Кафедра «Финансы и учет»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464" y="4151165"/>
            <a:ext cx="9145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Управление рисками на финансовых рынках</a:t>
            </a:r>
          </a:p>
          <a:p>
            <a:pPr algn="ctr"/>
            <a:r>
              <a:rPr lang="ru-RU" sz="2400" b="1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2400" b="1" smtClean="0">
                <a:latin typeface="Arial" pitchFamily="34" charset="0"/>
                <a:cs typeface="Arial" pitchFamily="34" charset="0"/>
              </a:rPr>
              <a:t>14: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«Риск менеджмент в страховании»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536" y="566124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</a:rPr>
              <a:t>Дисциплина: Финансовые рынки</a:t>
            </a:r>
          </a:p>
          <a:p>
            <a:r>
              <a:rPr lang="ru-RU" b="1" dirty="0" smtClean="0">
                <a:latin typeface="Arial" panose="020B0604020202020204" pitchFamily="34" charset="0"/>
              </a:rPr>
              <a:t>Преподаватель: </a:t>
            </a:r>
            <a:r>
              <a:rPr lang="ru-RU" b="1" dirty="0" err="1" smtClean="0">
                <a:latin typeface="Arial" panose="020B0604020202020204" pitchFamily="34" charset="0"/>
              </a:rPr>
              <a:t>к.э.н</a:t>
            </a:r>
            <a:r>
              <a:rPr lang="ru-RU" b="1" dirty="0" smtClean="0">
                <a:latin typeface="Arial" panose="020B0604020202020204" pitchFamily="34" charset="0"/>
              </a:rPr>
              <a:t>., и.о </a:t>
            </a:r>
            <a:r>
              <a:rPr lang="kk-KZ" b="1" dirty="0" smtClean="0">
                <a:latin typeface="Arial" panose="020B0604020202020204" pitchFamily="34" charset="0"/>
              </a:rPr>
              <a:t>д</a:t>
            </a:r>
            <a:r>
              <a:rPr lang="ru-RU" b="1" dirty="0" err="1" smtClean="0">
                <a:latin typeface="Arial" panose="020B0604020202020204" pitchFamily="34" charset="0"/>
              </a:rPr>
              <a:t>оцента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ru-RU" b="1" dirty="0" err="1" smtClean="0">
                <a:latin typeface="Arial" panose="020B0604020202020204" pitchFamily="34" charset="0"/>
              </a:rPr>
              <a:t>Касенова</a:t>
            </a:r>
            <a:r>
              <a:rPr lang="ru-RU" b="1" smtClean="0">
                <a:latin typeface="Arial" panose="020B0604020202020204" pitchFamily="34" charset="0"/>
              </a:rPr>
              <a:t> Г.Е</a:t>
            </a:r>
            <a:endParaRPr lang="ru-RU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728864" y="1988840"/>
            <a:ext cx="2187553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507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6455" y="564494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последствиям: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Страховой риск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40739359"/>
              </p:ext>
            </p:extLst>
          </p:nvPr>
        </p:nvGraphicFramePr>
        <p:xfrm>
          <a:off x="192694" y="1227705"/>
          <a:ext cx="9577065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6453" y="3789040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Классификация по распределению во времени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920346919"/>
              </p:ext>
            </p:extLst>
          </p:nvPr>
        </p:nvGraphicFramePr>
        <p:xfrm>
          <a:off x="192693" y="4293096"/>
          <a:ext cx="9577065" cy="2564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3746278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Требования 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рискам (чтобы 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можно было застраховать)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87308191"/>
              </p:ext>
            </p:extLst>
          </p:nvPr>
        </p:nvGraphicFramePr>
        <p:xfrm>
          <a:off x="272480" y="699895"/>
          <a:ext cx="89635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086206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Страховой риск – это внезапное неблагоприятное событие, которое может  произойти в будущем | Всероссийский форум о банкротств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5168" y="3977679"/>
            <a:ext cx="2880319" cy="288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0503" y="634056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1. Превентивный 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способ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(предупреждение рисков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4098020469"/>
              </p:ext>
            </p:extLst>
          </p:nvPr>
        </p:nvGraphicFramePr>
        <p:xfrm>
          <a:off x="128657" y="818722"/>
          <a:ext cx="9489504" cy="264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28657" y="3460358"/>
            <a:ext cx="966660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2. Репрессивный способ -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ограничение распространения неблагоприятного события и снижение суммы потенциального ущерба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xmlns="" val="186757882"/>
              </p:ext>
            </p:extLst>
          </p:nvPr>
        </p:nvGraphicFramePr>
        <p:xfrm>
          <a:off x="30821" y="4271900"/>
          <a:ext cx="6288626" cy="242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2113240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502" y="692696"/>
            <a:ext cx="966660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Компенсация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восстановление разрушенных материальных ценностей или уровня доходов предприятия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920646544"/>
              </p:ext>
            </p:extLst>
          </p:nvPr>
        </p:nvGraphicFramePr>
        <p:xfrm>
          <a:off x="100502" y="1196752"/>
          <a:ext cx="9489504" cy="264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0501" y="3696113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этапы процесса управления риском: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990439848"/>
              </p:ext>
            </p:extLst>
          </p:nvPr>
        </p:nvGraphicFramePr>
        <p:xfrm>
          <a:off x="200472" y="4065445"/>
          <a:ext cx="9566630" cy="2750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510449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32" y="649566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этапы процесса управления риском: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401598403"/>
              </p:ext>
            </p:extLst>
          </p:nvPr>
        </p:nvGraphicFramePr>
        <p:xfrm>
          <a:off x="-113071" y="1124744"/>
          <a:ext cx="10397381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898946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32" y="649566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этапы процесса управления риском: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491898249"/>
              </p:ext>
            </p:extLst>
          </p:nvPr>
        </p:nvGraphicFramePr>
        <p:xfrm>
          <a:off x="-113071" y="1124744"/>
          <a:ext cx="10397381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1349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32" y="649566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Основные этапы процесса управления риском: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012596097"/>
              </p:ext>
            </p:extLst>
          </p:nvPr>
        </p:nvGraphicFramePr>
        <p:xfrm>
          <a:off x="44763" y="1196752"/>
          <a:ext cx="10397381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59607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778175" y="1621656"/>
            <a:ext cx="2120106" cy="614907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риска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338240" y="3133823"/>
            <a:ext cx="5472880" cy="504056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Выбор методов воздействия на риск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249144" y="2348880"/>
            <a:ext cx="1871663" cy="496912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Оценка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402408" y="2345307"/>
            <a:ext cx="1871663" cy="500485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Выявление 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562277" y="3997920"/>
            <a:ext cx="3024607" cy="576064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Принятие решения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467696" y="4862016"/>
            <a:ext cx="3213967" cy="504056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риск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647654" y="5798492"/>
            <a:ext cx="1871663" cy="720079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Передача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26618" y="5798119"/>
            <a:ext cx="1871663" cy="720079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охранение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1346051" y="5798119"/>
            <a:ext cx="1871663" cy="720079"/>
          </a:xfrm>
          <a:prstGeom prst="rect">
            <a:avLst/>
          </a:prstGeom>
          <a:ln>
            <a:solidFill>
              <a:srgbClr val="005AAA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Снижение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 стрелкой 16"/>
          <p:cNvCxnSpPr>
            <a:stCxn id="7" idx="1"/>
            <a:endCxn id="11" idx="0"/>
          </p:cNvCxnSpPr>
          <p:nvPr/>
        </p:nvCxnSpPr>
        <p:spPr>
          <a:xfrm flipH="1">
            <a:off x="2338240" y="1929110"/>
            <a:ext cx="1439935" cy="416197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8" name="Прямая со стрелкой 17"/>
          <p:cNvCxnSpPr>
            <a:stCxn id="7" idx="3"/>
            <a:endCxn id="9" idx="0"/>
          </p:cNvCxnSpPr>
          <p:nvPr/>
        </p:nvCxnSpPr>
        <p:spPr>
          <a:xfrm>
            <a:off x="5898281" y="1929110"/>
            <a:ext cx="1286695" cy="419770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58207" y="2845792"/>
            <a:ext cx="0" cy="288031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586884" y="2845792"/>
            <a:ext cx="0" cy="288031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1" name="Прямая со стрелкой 20"/>
          <p:cNvCxnSpPr>
            <a:stCxn id="8" idx="2"/>
            <a:endCxn id="12" idx="0"/>
          </p:cNvCxnSpPr>
          <p:nvPr/>
        </p:nvCxnSpPr>
        <p:spPr>
          <a:xfrm flipH="1">
            <a:off x="5074581" y="3637879"/>
            <a:ext cx="99" cy="360041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2" name="Прямая со стрелкой 21"/>
          <p:cNvCxnSpPr>
            <a:stCxn id="12" idx="2"/>
            <a:endCxn id="13" idx="0"/>
          </p:cNvCxnSpPr>
          <p:nvPr/>
        </p:nvCxnSpPr>
        <p:spPr>
          <a:xfrm>
            <a:off x="5074581" y="4573984"/>
            <a:ext cx="99" cy="288032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Прямая со стрелкой 22"/>
          <p:cNvCxnSpPr>
            <a:endCxn id="16" idx="0"/>
          </p:cNvCxnSpPr>
          <p:nvPr/>
        </p:nvCxnSpPr>
        <p:spPr>
          <a:xfrm flipH="1">
            <a:off x="2281883" y="5366072"/>
            <a:ext cx="1185813" cy="432047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4" name="Прямая со стрелкой 23"/>
          <p:cNvCxnSpPr>
            <a:stCxn id="13" idx="2"/>
          </p:cNvCxnSpPr>
          <p:nvPr/>
        </p:nvCxnSpPr>
        <p:spPr>
          <a:xfrm>
            <a:off x="5074680" y="5366072"/>
            <a:ext cx="0" cy="432047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Прямая со стрелкой 24"/>
          <p:cNvCxnSpPr>
            <a:endCxn id="14" idx="0"/>
          </p:cNvCxnSpPr>
          <p:nvPr/>
        </p:nvCxnSpPr>
        <p:spPr>
          <a:xfrm>
            <a:off x="6681663" y="5366072"/>
            <a:ext cx="901823" cy="432420"/>
          </a:xfrm>
          <a:prstGeom prst="straightConnector1">
            <a:avLst/>
          </a:prstGeom>
          <a:ln>
            <a:solidFill>
              <a:srgbClr val="005AAA"/>
            </a:solidFill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29148" y="685003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Этапы управления рисками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546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Риск менеджмент в </a:t>
            </a: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страховании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4637" y="520685"/>
            <a:ext cx="966660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Методы управления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риском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4016693482"/>
              </p:ext>
            </p:extLst>
          </p:nvPr>
        </p:nvGraphicFramePr>
        <p:xfrm>
          <a:off x="1208584" y="860385"/>
          <a:ext cx="828092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Прямоугольник с двумя скругленными противолежащими углами 26"/>
          <p:cNvSpPr/>
          <p:nvPr/>
        </p:nvSpPr>
        <p:spPr>
          <a:xfrm>
            <a:off x="52365" y="2954575"/>
            <a:ext cx="9730517" cy="1103575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Упразднение</a:t>
            </a:r>
            <a:r>
              <a:rPr lang="ru-RU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заключается в попытке упразднения риска. Для отдельного лица это означает, что </a:t>
            </a:r>
            <a:r>
              <a:rPr lang="ru-RU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следует курить, летать на самолете</a:t>
            </a:r>
            <a:r>
              <a:rPr lang="ru-RU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т.д.; для фирмы это означает, что, </a:t>
            </a:r>
            <a:r>
              <a:rPr lang="ru-RU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выпуская в продажу продукцию, надо тщательно продумать, как сделать ее применение безопасным</a:t>
            </a:r>
            <a:r>
              <a:rPr lang="ru-RU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Проблема состоит в том, что упразднение риска упраздняет и прибыль</a:t>
            </a:r>
            <a:r>
              <a:rPr lang="ru-RU" sz="1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>
          <a:xfrm>
            <a:off x="42063" y="4148819"/>
            <a:ext cx="9751120" cy="648071"/>
          </a:xfrm>
          <a:prstGeom prst="round2Diag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Предотвращение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потерь и контроль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выражаются в мерах по </a:t>
            </a:r>
            <a:r>
              <a:rPr lang="ru-RU" sz="1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предупреждению наступления страховых случаев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ограничению размера потерь в случае, если убыток имеет место.</a:t>
            </a:r>
          </a:p>
        </p:txBody>
      </p:sp>
      <p:sp>
        <p:nvSpPr>
          <p:cNvPr id="30" name="Прямоугольник с двумя скругленными противолежащими углами 29"/>
          <p:cNvSpPr/>
          <p:nvPr/>
        </p:nvSpPr>
        <p:spPr>
          <a:xfrm>
            <a:off x="0" y="4881594"/>
            <a:ext cx="4864160" cy="2147806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Страхование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с позиций управления риском означает процесс, в котором </a:t>
            </a:r>
            <a:r>
              <a:rPr lang="ru-RU" sz="1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физических и юридических лиц, подвергающихся однотипному риску,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вкладывает средства в компанию, члены которой в случае потерь получают компенсацию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Главная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распределении потерь среди большой группы физических и юридических </a:t>
            </a:r>
            <a:r>
              <a:rPr lang="ru-RU" sz="1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подвергающихся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однотипному риску.</a:t>
            </a:r>
          </a:p>
        </p:txBody>
      </p:sp>
      <p:sp>
        <p:nvSpPr>
          <p:cNvPr id="31" name="Прямоугольник с двумя скругленными противолежащими углами 30"/>
          <p:cNvSpPr/>
          <p:nvPr/>
        </p:nvSpPr>
        <p:spPr>
          <a:xfrm>
            <a:off x="4943883" y="4872008"/>
            <a:ext cx="4849300" cy="2157392"/>
          </a:xfrm>
          <a:prstGeom prst="round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Поглощение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в признании ущерба риска без распределения его посредством страхования. Управленческое решение о поглощении может быть принято по двум причинам. 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Во-первых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есть случаи, когда </a:t>
            </a:r>
            <a:r>
              <a:rPr lang="ru-RU" sz="1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могут быть использованы другие методы управления риском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Зачастую это риск, вероятность которого достаточно мала. 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Во-вторых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поглощение достигается самострахованием.</a:t>
            </a:r>
          </a:p>
        </p:txBody>
      </p:sp>
    </p:spTree>
    <p:extLst>
      <p:ext uri="{BB962C8B-B14F-4D97-AF65-F5344CB8AC3E}">
        <p14:creationId xmlns:p14="http://schemas.microsoft.com/office/powerpoint/2010/main" xmlns="" val="216649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Содержание: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613" y="1417639"/>
            <a:ext cx="89154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400" dirty="0">
                <a:cs typeface="Arial" panose="020B0604020202020204" pitchFamily="34" charset="0"/>
              </a:rPr>
              <a:t>Понятие риска. Классификация рисков</a:t>
            </a:r>
          </a:p>
          <a:p>
            <a:pPr marL="457200" indent="-457200">
              <a:buAutoNum type="arabicPeriod"/>
            </a:pPr>
            <a:r>
              <a:rPr lang="ru-RU" sz="2400" dirty="0">
                <a:cs typeface="Arial" panose="020B0604020202020204" pitchFamily="34" charset="0"/>
              </a:rPr>
              <a:t>Страховой риск</a:t>
            </a:r>
          </a:p>
          <a:p>
            <a:pPr marL="457200" indent="-457200">
              <a:buAutoNum type="arabicPeriod"/>
            </a:pPr>
            <a:r>
              <a:rPr lang="ru-RU" sz="2400" dirty="0">
                <a:cs typeface="Arial" panose="020B0604020202020204" pitchFamily="34" charset="0"/>
              </a:rPr>
              <a:t>Требования к рискам (чтобы их можно было </a:t>
            </a:r>
            <a:r>
              <a:rPr lang="ru-RU" sz="2400" dirty="0" smtClean="0">
                <a:cs typeface="Arial" panose="020B0604020202020204" pitchFamily="34" charset="0"/>
              </a:rPr>
              <a:t>застраховать</a:t>
            </a:r>
          </a:p>
          <a:p>
            <a:pPr marL="457200" indent="-457200">
              <a:buAutoNum type="arabicPeriod"/>
            </a:pPr>
            <a:r>
              <a:rPr lang="ru-RU" sz="2400" dirty="0">
                <a:cs typeface="Arial" panose="020B0604020202020204" pitchFamily="34" charset="0"/>
              </a:rPr>
              <a:t>Риск менеджмент в страховании</a:t>
            </a:r>
          </a:p>
          <a:p>
            <a:pPr marL="0" indent="0">
              <a:buNone/>
            </a:pPr>
            <a:endParaRPr lang="ru-RU" sz="2400" dirty="0" smtClean="0"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ru-RU" sz="2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риска. Классификация рисков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464" y="692696"/>
            <a:ext cx="972108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Эффективное управление компанией предполагает: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988856691"/>
              </p:ext>
            </p:extLst>
          </p:nvPr>
        </p:nvGraphicFramePr>
        <p:xfrm>
          <a:off x="1778270" y="1124744"/>
          <a:ext cx="6421468" cy="2414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6734" y="3416979"/>
            <a:ext cx="972108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Зависимость риска и прибыли: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ОБЪЕКТИВНЫЕ ПРИЧИНЫ РИСКА - Финансовая среда предпринимательства и  предпринимательские риски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463" y="3901278"/>
            <a:ext cx="5832649" cy="299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Виды страховых рисков: от чего можно застраховаться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60231" y="4179660"/>
            <a:ext cx="3789313" cy="19694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7725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8463" y="672506"/>
            <a:ext cx="4807706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Риски возникают из-за: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058542129"/>
              </p:ext>
            </p:extLst>
          </p:nvPr>
        </p:nvGraphicFramePr>
        <p:xfrm>
          <a:off x="-879648" y="1192209"/>
          <a:ext cx="648072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риска. Классификация рисков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47800" y="682601"/>
            <a:ext cx="4729737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Характерные черты 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риска: 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245565115"/>
              </p:ext>
            </p:extLst>
          </p:nvPr>
        </p:nvGraphicFramePr>
        <p:xfrm>
          <a:off x="4172308" y="1211283"/>
          <a:ext cx="648072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197278" y="5320387"/>
            <a:ext cx="9612886" cy="153761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Противоречивость 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между существующими рисками и их субъективной </a:t>
            </a:r>
            <a:r>
              <a:rPr lang="ru-RU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оценкой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Альтернативность 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выбор из нескольких вариантов </a:t>
            </a:r>
            <a:r>
              <a:rPr lang="ru-RU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решений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Неопределённость 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неполнота и неточность исходной информации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7253" y="4839916"/>
            <a:ext cx="9600284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 Основные черты 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риска: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334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8462" y="672506"/>
            <a:ext cx="9433050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162868884"/>
              </p:ext>
            </p:extLst>
          </p:nvPr>
        </p:nvGraphicFramePr>
        <p:xfrm>
          <a:off x="-867066" y="1281714"/>
          <a:ext cx="10585176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риска. Классификация рисков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120328" y="5830262"/>
            <a:ext cx="9612886" cy="873182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 в страховании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просчитанный 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потенциал убытка, имеющий вероятность происшествия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6766" y="5143325"/>
            <a:ext cx="9581344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 в страховании: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4347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Страховой риск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46987" y="1268760"/>
            <a:ext cx="9612886" cy="1809286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Возможная опасность потерь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вытекающая из специфики тех или иных явлений природы и видов деятельности человеческого </a:t>
            </a:r>
            <a:r>
              <a:rPr lang="ru-RU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общества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Вероятность </a:t>
            </a:r>
            <a:r>
              <a:rPr lang="ru-RU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наступления 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неблагоприятного события </a:t>
            </a:r>
            <a:endParaRPr lang="ru-RU" alt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ru-RU" alt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Возможное </a:t>
            </a:r>
            <a:r>
              <a:rPr lang="ru-RU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событие</a:t>
            </a:r>
            <a:r>
              <a:rPr lang="ru-RU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 случай наступления которого заключается договор страхования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2527" y="692696"/>
            <a:ext cx="921702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 в страховании: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987" y="3273880"/>
            <a:ext cx="921702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Риск может быть охарактеризован с двух точек зрения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416879352"/>
              </p:ext>
            </p:extLst>
          </p:nvPr>
        </p:nvGraphicFramePr>
        <p:xfrm>
          <a:off x="122527" y="3654110"/>
          <a:ext cx="9438985" cy="3203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7674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6455" y="692696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месту возникновения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Страховой риск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17809964"/>
              </p:ext>
            </p:extLst>
          </p:nvPr>
        </p:nvGraphicFramePr>
        <p:xfrm>
          <a:off x="56455" y="1196753"/>
          <a:ext cx="9433049" cy="1152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9271" y="2472707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управляемости</a:t>
            </a: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655118104"/>
              </p:ext>
            </p:extLst>
          </p:nvPr>
        </p:nvGraphicFramePr>
        <p:xfrm>
          <a:off x="56455" y="3100591"/>
          <a:ext cx="9433049" cy="1152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013" y="4310257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сфере возникновения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xmlns="" val="205659580"/>
              </p:ext>
            </p:extLst>
          </p:nvPr>
        </p:nvGraphicFramePr>
        <p:xfrm>
          <a:off x="344488" y="4748026"/>
          <a:ext cx="9361040" cy="2133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249778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6455" y="564494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причине возникновения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Страховой риск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856268213"/>
              </p:ext>
            </p:extLst>
          </p:nvPr>
        </p:nvGraphicFramePr>
        <p:xfrm>
          <a:off x="206055" y="1037593"/>
          <a:ext cx="9500900" cy="3693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6455" y="4730912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Риски покупательной способности денег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441309486"/>
              </p:ext>
            </p:extLst>
          </p:nvPr>
        </p:nvGraphicFramePr>
        <p:xfrm>
          <a:off x="-36490" y="4149080"/>
          <a:ext cx="10139763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91658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6455" y="564494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рисков по возможности оценки в денежной форме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16832" y="-45682"/>
            <a:ext cx="10137576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Страховой риск</a:t>
            </a:r>
            <a:endParaRPr lang="ru-RU" sz="2400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030755"/>
            <a:ext cx="9849545" cy="3802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ctr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по характеру последствий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016181085"/>
              </p:ext>
            </p:extLst>
          </p:nvPr>
        </p:nvGraphicFramePr>
        <p:xfrm>
          <a:off x="344488" y="944724"/>
          <a:ext cx="8683602" cy="1842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459148770"/>
              </p:ext>
            </p:extLst>
          </p:nvPr>
        </p:nvGraphicFramePr>
        <p:xfrm>
          <a:off x="128464" y="3664279"/>
          <a:ext cx="9577065" cy="3014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7663602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riad Pro+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5716385</TotalTime>
  <Words>1375</Words>
  <Application>Microsoft Office PowerPoint</Application>
  <PresentationFormat>Лист A4 (210x297 мм)</PresentationFormat>
  <Paragraphs>187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КАЗАХСКИЙ НАЦИОНАЛЬНЫЙ УНИВЕРСИТЕТ ИМ. АЛЬ-ФАРАБИ</vt:lpstr>
      <vt:lpstr>Содержание: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Гульмира</cp:lastModifiedBy>
  <cp:revision>2233</cp:revision>
  <dcterms:created xsi:type="dcterms:W3CDTF">2005-01-01T07:06:31Z</dcterms:created>
  <dcterms:modified xsi:type="dcterms:W3CDTF">2021-09-12T15:10:38Z</dcterms:modified>
</cp:coreProperties>
</file>